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695071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181689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39281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48721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2179-0305-8050-2204-A0FC6210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BFEB8-E0BF-821C-5529-F81C63327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3849-347D-9CA7-CD13-13C61EEE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69F-1CD2-488E-88F3-2A70835A4A6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5F04-615A-68EC-1A5E-6A46E602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76FA-8360-44D2-C2C0-CD8B6197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48201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48201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1219170" lvl="1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3047924" lvl="4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3657509" lvl="5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4267093" lvl="6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4876678" lvl="7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5486263" lvl="8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05847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48201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48201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Char char="◎"/>
              <a:defRPr/>
            </a:lvl1pPr>
            <a:lvl2pPr marL="1219170" lvl="1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641A69F-1CD2-488E-88F3-2A70835A4A6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205847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205847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048201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048185" y="1600200"/>
            <a:ext cx="49004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1219170" lvl="1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828754" lvl="2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2438339" lvl="3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3047924" lvl="4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3657509" lvl="5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4267093" lvl="6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4876678" lvl="7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5486263" lvl="8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1219170" lvl="1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828754" lvl="2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2438339" lvl="3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3047924" lvl="4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3657509" lvl="5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4267093" lvl="6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4876678" lvl="7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5486263" lvl="8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205847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8382536" y="5262620"/>
            <a:ext cx="2664400" cy="0"/>
          </a:xfrm>
          <a:prstGeom prst="straightConnector1">
            <a:avLst/>
          </a:prstGeom>
          <a:noFill/>
          <a:ln w="28575" cap="flat" cmpd="sng">
            <a:solidFill>
              <a:srgbClr val="0E78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/>
          <p:nvPr/>
        </p:nvSpPr>
        <p:spPr>
          <a:xfrm>
            <a:off x="583767" y="1819179"/>
            <a:ext cx="11456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33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9" name="Google Shape;59;p10" descr="C:\Users\tiendv\Desktop\Logo_UIT_We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9787" y="72105"/>
            <a:ext cx="854588" cy="102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1509" y="208193"/>
            <a:ext cx="854600" cy="8546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6056933" y="4688076"/>
            <a:ext cx="499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845033" y="1795867"/>
            <a:ext cx="7867600" cy="2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boto Slab SemiBold"/>
              <a:buNone/>
              <a:defRPr sz="5333">
                <a:solidFill>
                  <a:schemeClr val="accent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Roboto Slab SemiBold"/>
              <a:buNone/>
              <a:defRPr sz="2800">
                <a:latin typeface="Roboto Slab SemiBold"/>
                <a:ea typeface="Roboto Slab SemiBold"/>
                <a:cs typeface="Roboto Slab SemiBold"/>
                <a:sym typeface="Roboto Sla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Roboto Slab SemiBold"/>
              <a:buNone/>
              <a:defRPr sz="2800">
                <a:latin typeface="Roboto Slab SemiBold"/>
                <a:ea typeface="Roboto Slab SemiBold"/>
                <a:cs typeface="Roboto Slab SemiBold"/>
                <a:sym typeface="Roboto Sla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Roboto Slab SemiBold"/>
              <a:buNone/>
              <a:defRPr sz="2800">
                <a:latin typeface="Roboto Slab SemiBold"/>
                <a:ea typeface="Roboto Slab SemiBold"/>
                <a:cs typeface="Roboto Slab SemiBold"/>
                <a:sym typeface="Roboto Sla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Roboto Slab SemiBold"/>
              <a:buNone/>
              <a:defRPr sz="2800">
                <a:latin typeface="Roboto Slab SemiBold"/>
                <a:ea typeface="Roboto Slab SemiBold"/>
                <a:cs typeface="Roboto Slab SemiBold"/>
                <a:sym typeface="Roboto Sla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Roboto Slab SemiBold"/>
              <a:buNone/>
              <a:defRPr sz="2800">
                <a:latin typeface="Roboto Slab SemiBold"/>
                <a:ea typeface="Roboto Slab SemiBold"/>
                <a:cs typeface="Roboto Slab SemiBold"/>
                <a:sym typeface="Roboto Sla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Roboto Slab SemiBold"/>
              <a:buNone/>
              <a:defRPr sz="2800">
                <a:latin typeface="Roboto Slab SemiBold"/>
                <a:ea typeface="Roboto Slab SemiBold"/>
                <a:cs typeface="Roboto Slab SemiBold"/>
                <a:sym typeface="Roboto Sla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Roboto Slab SemiBold"/>
              <a:buNone/>
              <a:defRPr sz="2800">
                <a:latin typeface="Roboto Slab SemiBold"/>
                <a:ea typeface="Roboto Slab SemiBold"/>
                <a:cs typeface="Roboto Slab SemiBold"/>
                <a:sym typeface="Roboto Sla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Roboto Slab SemiBold"/>
              <a:buNone/>
              <a:defRPr sz="2800">
                <a:latin typeface="Roboto Slab SemiBold"/>
                <a:ea typeface="Roboto Slab SemiBold"/>
                <a:cs typeface="Roboto Slab SemiBold"/>
                <a:sym typeface="Roboto Slab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6704367" y="4531451"/>
            <a:ext cx="5010000" cy="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3733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733">
                <a:solidFill>
                  <a:schemeClr val="dk1"/>
                </a:solidFill>
              </a:defRPr>
            </a:lvl1pPr>
            <a:lvl2pPr lvl="1">
              <a:buNone/>
              <a:defRPr sz="1733">
                <a:solidFill>
                  <a:schemeClr val="dk1"/>
                </a:solidFill>
              </a:defRPr>
            </a:lvl2pPr>
            <a:lvl3pPr lvl="2">
              <a:buNone/>
              <a:defRPr sz="1733">
                <a:solidFill>
                  <a:schemeClr val="dk1"/>
                </a:solidFill>
              </a:defRPr>
            </a:lvl3pPr>
            <a:lvl4pPr lvl="3">
              <a:buNone/>
              <a:defRPr sz="1733">
                <a:solidFill>
                  <a:schemeClr val="dk1"/>
                </a:solidFill>
              </a:defRPr>
            </a:lvl4pPr>
            <a:lvl5pPr lvl="4">
              <a:buNone/>
              <a:defRPr sz="1733">
                <a:solidFill>
                  <a:schemeClr val="dk1"/>
                </a:solidFill>
              </a:defRPr>
            </a:lvl5pPr>
            <a:lvl6pPr lvl="5">
              <a:buNone/>
              <a:defRPr sz="1733">
                <a:solidFill>
                  <a:schemeClr val="dk1"/>
                </a:solidFill>
              </a:defRPr>
            </a:lvl6pPr>
            <a:lvl7pPr lvl="6">
              <a:buNone/>
              <a:defRPr sz="1733">
                <a:solidFill>
                  <a:schemeClr val="dk1"/>
                </a:solidFill>
              </a:defRPr>
            </a:lvl7pPr>
            <a:lvl8pPr lvl="7">
              <a:buNone/>
              <a:defRPr sz="1733">
                <a:solidFill>
                  <a:schemeClr val="dk1"/>
                </a:solidFill>
              </a:defRPr>
            </a:lvl8pPr>
            <a:lvl9pPr lvl="8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8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1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1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7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43F01A6B-B72C-4F68-B445-F17305A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4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24F61-0DDA-0C5F-C11A-9E4BAADA5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218" y="1757728"/>
            <a:ext cx="8375564" cy="1546400"/>
          </a:xfrm>
        </p:spPr>
        <p:txBody>
          <a:bodyPr/>
          <a:lstStyle/>
          <a:p>
            <a:pPr algn="ctr"/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IMAGE RETRIEVAL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3CF19-DA92-2A94-4B84-222AF2163D37}"/>
              </a:ext>
            </a:extLst>
          </p:cNvPr>
          <p:cNvSpPr txBox="1"/>
          <p:nvPr/>
        </p:nvSpPr>
        <p:spPr>
          <a:xfrm>
            <a:off x="6279229" y="3553873"/>
            <a:ext cx="6286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Subject:</a:t>
            </a:r>
            <a:r>
              <a:rPr lang="en-US"/>
              <a:t> 	Computer Vision in Human-Computer Interaction</a:t>
            </a:r>
          </a:p>
          <a:p>
            <a:r>
              <a:rPr lang="en-US" b="1"/>
              <a:t>Class:</a:t>
            </a:r>
            <a:r>
              <a:rPr lang="en-US"/>
              <a:t> 	CS532.M21.KHCL</a:t>
            </a:r>
          </a:p>
          <a:p>
            <a:r>
              <a:rPr lang="en-US" b="1"/>
              <a:t>Lecturer:</a:t>
            </a:r>
            <a:r>
              <a:rPr lang="en-US"/>
              <a:t> 	Do Van Tien</a:t>
            </a:r>
          </a:p>
          <a:p>
            <a:endParaRPr lang="en-US"/>
          </a:p>
          <a:p>
            <a:r>
              <a:rPr lang="en-US" b="1"/>
              <a:t>Students:</a:t>
            </a:r>
          </a:p>
          <a:p>
            <a:r>
              <a:rPr lang="en-US"/>
              <a:t>	Thai Tran Khanh Nguyen 	19520188</a:t>
            </a:r>
          </a:p>
          <a:p>
            <a:r>
              <a:rPr lang="en-US"/>
              <a:t>	Doan Nguyen Nhat Quang	19520235</a:t>
            </a:r>
          </a:p>
          <a:p>
            <a:r>
              <a:rPr lang="en-US"/>
              <a:t>	Nguyen Pham Vinh Nguyen	19520186</a:t>
            </a:r>
          </a:p>
          <a:p>
            <a:r>
              <a:rPr lang="en-US"/>
              <a:t>	Nguyen Khanh Nhu		19520209</a:t>
            </a:r>
          </a:p>
        </p:txBody>
      </p:sp>
    </p:spTree>
    <p:extLst>
      <p:ext uri="{BB962C8B-B14F-4D97-AF65-F5344CB8AC3E}">
        <p14:creationId xmlns:p14="http://schemas.microsoft.com/office/powerpoint/2010/main" val="386710915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report_ConvNeXt_CS338</Template>
  <TotalTime>4</TotalTime>
  <Words>54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Roboto Slab</vt:lpstr>
      <vt:lpstr>Roboto Slab SemiBold</vt:lpstr>
      <vt:lpstr>Source Sans Pro</vt:lpstr>
      <vt:lpstr>Times New Roman</vt:lpstr>
      <vt:lpstr>Cordelia template</vt:lpstr>
      <vt:lpstr>IMAGE RETRIEVAL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</dc:title>
  <dc:creator>Thái Trần Khánh Nguyên</dc:creator>
  <cp:lastModifiedBy>Thái Trần Khánh Nguyên</cp:lastModifiedBy>
  <cp:revision>1</cp:revision>
  <dcterms:created xsi:type="dcterms:W3CDTF">2022-06-21T17:03:20Z</dcterms:created>
  <dcterms:modified xsi:type="dcterms:W3CDTF">2022-06-21T17:08:15Z</dcterms:modified>
</cp:coreProperties>
</file>