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9"/>
  </p:notesMasterIdLst>
  <p:sldIdLst>
    <p:sldId id="256" r:id="rId2"/>
    <p:sldId id="260" r:id="rId3"/>
    <p:sldId id="264" r:id="rId4"/>
    <p:sldId id="257" r:id="rId5"/>
    <p:sldId id="265" r:id="rId6"/>
    <p:sldId id="270" r:id="rId7"/>
    <p:sldId id="266" r:id="rId8"/>
    <p:sldId id="267" r:id="rId9"/>
    <p:sldId id="274" r:id="rId10"/>
    <p:sldId id="271" r:id="rId11"/>
    <p:sldId id="280" r:id="rId12"/>
    <p:sldId id="282" r:id="rId13"/>
    <p:sldId id="283" r:id="rId14"/>
    <p:sldId id="284" r:id="rId15"/>
    <p:sldId id="285" r:id="rId16"/>
    <p:sldId id="287" r:id="rId17"/>
    <p:sldId id="289" r:id="rId18"/>
    <p:sldId id="290" r:id="rId19"/>
    <p:sldId id="276" r:id="rId20"/>
    <p:sldId id="281" r:id="rId21"/>
    <p:sldId id="292" r:id="rId22"/>
    <p:sldId id="296" r:id="rId23"/>
    <p:sldId id="302" r:id="rId24"/>
    <p:sldId id="298" r:id="rId25"/>
    <p:sldId id="294" r:id="rId26"/>
    <p:sldId id="278" r:id="rId27"/>
    <p:sldId id="258" r:id="rId28"/>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5F2E8944-0D7C-4C65-8088-8CB34F7DB972}">
          <p14:sldIdLst>
            <p14:sldId id="256"/>
            <p14:sldId id="260"/>
            <p14:sldId id="264"/>
            <p14:sldId id="257"/>
          </p14:sldIdLst>
        </p14:section>
        <p14:section name="Introduction" id="{6A5C229B-6F39-4854-B1DB-EE55E3AD6CC0}">
          <p14:sldIdLst>
            <p14:sldId id="265"/>
            <p14:sldId id="270"/>
            <p14:sldId id="266"/>
            <p14:sldId id="267"/>
            <p14:sldId id="274"/>
            <p14:sldId id="271"/>
            <p14:sldId id="280"/>
          </p14:sldIdLst>
        </p14:section>
        <p14:section name="FileFormat" id="{091D6DAD-DB3E-41E0-809F-15A04D4BB74B}">
          <p14:sldIdLst>
            <p14:sldId id="282"/>
            <p14:sldId id="283"/>
            <p14:sldId id="284"/>
            <p14:sldId id="285"/>
            <p14:sldId id="287"/>
          </p14:sldIdLst>
        </p14:section>
        <p14:section name="AudioProcessing" id="{0FFA5029-438D-43DB-A4C6-C26FA0A20DBA}">
          <p14:sldIdLst>
            <p14:sldId id="289"/>
            <p14:sldId id="290"/>
            <p14:sldId id="276"/>
            <p14:sldId id="281"/>
            <p14:sldId id="292"/>
            <p14:sldId id="296"/>
            <p14:sldId id="302"/>
            <p14:sldId id="298"/>
            <p14:sldId id="294"/>
            <p14:sldId id="278"/>
            <p14:sldId id="25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353" autoAdjust="0"/>
    <p:restoredTop sz="90607" autoAdjust="0"/>
  </p:normalViewPr>
  <p:slideViewPr>
    <p:cSldViewPr snapToGrid="0">
      <p:cViewPr varScale="1">
        <p:scale>
          <a:sx n="106" d="100"/>
          <a:sy n="106" d="100"/>
        </p:scale>
        <p:origin x="71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CD3CFDB-484A-4652-BAFC-53E866EB6B2E}" type="datetimeFigureOut">
              <a:rPr lang="en-US" smtClean="0"/>
              <a:t>6/9/2022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613D740-F92B-4FF7-8341-E188E238396B}" type="slidenum">
              <a:rPr lang="en-US" smtClean="0"/>
              <a:t>‹#›</a:t>
            </a:fld>
            <a:endParaRPr lang="en-US"/>
          </a:p>
        </p:txBody>
      </p:sp>
    </p:spTree>
    <p:extLst>
      <p:ext uri="{BB962C8B-B14F-4D97-AF65-F5344CB8AC3E}">
        <p14:creationId xmlns:p14="http://schemas.microsoft.com/office/powerpoint/2010/main" val="39999863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vi-VN" b="0" i="0">
                <a:solidFill>
                  <a:srgbClr val="333333"/>
                </a:solidFill>
                <a:effectLst/>
                <a:latin typeface="Helvetica" panose="020B0604020202020204" pitchFamily="34" charset="0"/>
              </a:rPr>
              <a:t>- </a:t>
            </a:r>
            <a:r>
              <a:rPr lang="vi-VN" b="1" i="0">
                <a:solidFill>
                  <a:srgbClr val="333333"/>
                </a:solidFill>
                <a:effectLst/>
                <a:latin typeface="Helvetica" panose="020B0604020202020204" pitchFamily="34" charset="0"/>
              </a:rPr>
              <a:t>BitDepth</a:t>
            </a:r>
            <a:r>
              <a:rPr lang="vi-VN" b="0" i="0">
                <a:solidFill>
                  <a:srgbClr val="333333"/>
                </a:solidFill>
                <a:effectLst/>
                <a:latin typeface="Helvetica" panose="020B0604020202020204" pitchFamily="34" charset="0"/>
              </a:rPr>
              <a:t>: để lưu lại dưới dạng số, mỗi mẫu được biểu diễn bằng một lượng bit dữ liệu nhất định, gọi là BitDepth. Những bản nhạc hiện nay thường có BitDepth là 16 bits, 24 bits… BitDepth càng lớn, âm thanh càng sắc nét, trung thực nên nó còn có tên gọi khác là Resolution (độ nét).</a:t>
            </a:r>
          </a:p>
          <a:p>
            <a:pPr algn="just"/>
            <a:r>
              <a:rPr lang="vi-VN" b="0" i="0">
                <a:solidFill>
                  <a:srgbClr val="333333"/>
                </a:solidFill>
                <a:effectLst/>
                <a:latin typeface="Helvetica" panose="020B0604020202020204" pitchFamily="34" charset="0"/>
              </a:rPr>
              <a:t>- </a:t>
            </a:r>
            <a:r>
              <a:rPr lang="vi-VN" b="1" i="0">
                <a:solidFill>
                  <a:srgbClr val="333333"/>
                </a:solidFill>
                <a:effectLst/>
                <a:latin typeface="Helvetica" panose="020B0604020202020204" pitchFamily="34" charset="0"/>
              </a:rPr>
              <a:t>Channel</a:t>
            </a:r>
            <a:r>
              <a:rPr lang="vi-VN" b="0" i="0">
                <a:solidFill>
                  <a:srgbClr val="333333"/>
                </a:solidFill>
                <a:effectLst/>
                <a:latin typeface="Helvetica" panose="020B0604020202020204" pitchFamily="34" charset="0"/>
              </a:rPr>
              <a:t>: là thông số kênh của tín hiệu số. Bằng các thuật toán, tín hiệu số được chia thành các kênh để khi nghe bằng hệ thống loa thích hợp sẽ có cảm giác như khi đang nghe nhạc trong không gia thực tế.</a:t>
            </a:r>
          </a:p>
          <a:p>
            <a:endParaRPr lang="en-US"/>
          </a:p>
        </p:txBody>
      </p:sp>
      <p:sp>
        <p:nvSpPr>
          <p:cNvPr id="4" name="Slide Number Placeholder 3"/>
          <p:cNvSpPr>
            <a:spLocks noGrp="1"/>
          </p:cNvSpPr>
          <p:nvPr>
            <p:ph type="sldNum" sz="quarter" idx="5"/>
          </p:nvPr>
        </p:nvSpPr>
        <p:spPr/>
        <p:txBody>
          <a:bodyPr/>
          <a:lstStyle/>
          <a:p>
            <a:fld id="{2613D740-F92B-4FF7-8341-E188E238396B}" type="slidenum">
              <a:rPr lang="en-US" smtClean="0"/>
              <a:t>11</a:t>
            </a:fld>
            <a:endParaRPr lang="en-US"/>
          </a:p>
        </p:txBody>
      </p:sp>
    </p:spTree>
    <p:extLst>
      <p:ext uri="{BB962C8B-B14F-4D97-AF65-F5344CB8AC3E}">
        <p14:creationId xmlns:p14="http://schemas.microsoft.com/office/powerpoint/2010/main" val="41142904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b="0" i="0">
                <a:solidFill>
                  <a:srgbClr val="000000"/>
                </a:solidFill>
                <a:effectLst/>
                <a:latin typeface="Roboto" panose="02000000000000000000" pitchFamily="2" charset="0"/>
              </a:rPr>
              <a:t>Các bộ lọc được coi là mạch cơ bản nhất trong bất kỳ xử lý tín hiệu nào được sử dụng trong hầu hết mọi quy trình. Nó loại bỏ tiếng ồn không mong muốn, tiếng vang, biến dạng và cho phép dữ liệu được lọc truyền qua nó. Chúng tôi sẽ thảo luận về các bộ lọc Pass chỉ cho phép các tần số cụ thể trong khi từ chối các bộ khác. </a:t>
            </a:r>
            <a:endParaRPr lang="en-US" b="0" i="0">
              <a:solidFill>
                <a:srgbClr val="000000"/>
              </a:solidFill>
              <a:effectLst/>
              <a:latin typeface="Roboto" panose="02000000000000000000" pitchFamily="2" charset="0"/>
            </a:endParaRPr>
          </a:p>
          <a:p>
            <a:endParaRPr lang="en-US" b="0" i="0">
              <a:solidFill>
                <a:srgbClr val="000000"/>
              </a:solidFill>
              <a:effectLst/>
              <a:latin typeface="Roboto" panose="02000000000000000000" pitchFamily="2" charset="0"/>
            </a:endParaRPr>
          </a:p>
          <a:p>
            <a:r>
              <a:rPr lang="vi-VN" b="1" i="0">
                <a:solidFill>
                  <a:srgbClr val="000000"/>
                </a:solidFill>
                <a:effectLst/>
                <a:latin typeface="Roboto" panose="02000000000000000000" pitchFamily="2" charset="0"/>
              </a:rPr>
              <a:t>Bộ lọc thông thấp </a:t>
            </a:r>
            <a:r>
              <a:rPr lang="vi-VN" b="0" i="0">
                <a:solidFill>
                  <a:srgbClr val="000000"/>
                </a:solidFill>
                <a:effectLst/>
                <a:latin typeface="Roboto" panose="02000000000000000000" pitchFamily="2" charset="0"/>
              </a:rPr>
              <a:t>Các bộ lọc thông thấp cho phép các tần số dưới mức tần số cắt được chọn và cắt tần số trên phạm vi cắt. </a:t>
            </a:r>
            <a:endParaRPr lang="en-US" b="0" i="0">
              <a:solidFill>
                <a:srgbClr val="000000"/>
              </a:solidFill>
              <a:effectLst/>
              <a:latin typeface="Roboto" panose="02000000000000000000" pitchFamily="2" charset="0"/>
            </a:endParaRPr>
          </a:p>
          <a:p>
            <a:r>
              <a:rPr lang="vi-VN" b="1" i="0">
                <a:solidFill>
                  <a:srgbClr val="000000"/>
                </a:solidFill>
                <a:effectLst/>
                <a:latin typeface="Roboto" panose="02000000000000000000" pitchFamily="2" charset="0"/>
              </a:rPr>
              <a:t>Bộ lọc thông cao </a:t>
            </a:r>
            <a:r>
              <a:rPr lang="vi-VN" b="0" i="0">
                <a:solidFill>
                  <a:srgbClr val="000000"/>
                </a:solidFill>
                <a:effectLst/>
                <a:latin typeface="Roboto" panose="02000000000000000000" pitchFamily="2" charset="0"/>
              </a:rPr>
              <a:t>Một bộ lọc thông cao đối diện với bộ lọc thông thấp. Nó lọc và truyền tần số, cao hơn dải tần số cắt và làm giảm tần số thấp hơn phạm vi cắt. </a:t>
            </a:r>
            <a:endParaRPr lang="en-US" b="0" i="0">
              <a:solidFill>
                <a:srgbClr val="000000"/>
              </a:solidFill>
              <a:effectLst/>
              <a:latin typeface="Roboto" panose="02000000000000000000" pitchFamily="2" charset="0"/>
            </a:endParaRPr>
          </a:p>
          <a:p>
            <a:r>
              <a:rPr lang="vi-VN" b="1" i="0">
                <a:solidFill>
                  <a:srgbClr val="000000"/>
                </a:solidFill>
                <a:effectLst/>
                <a:latin typeface="Roboto" panose="02000000000000000000" pitchFamily="2" charset="0"/>
              </a:rPr>
              <a:t>Bộ lọc băng thông</a:t>
            </a:r>
            <a:r>
              <a:rPr lang="vi-VN" b="0" i="0">
                <a:solidFill>
                  <a:srgbClr val="000000"/>
                </a:solidFill>
                <a:effectLst/>
                <a:latin typeface="Roboto" panose="02000000000000000000" pitchFamily="2" charset="0"/>
              </a:rPr>
              <a:t> Sau khi lấy mẫu lại các tín hiệu, bộ lọc thông dải được </a:t>
            </a:r>
            <a:r>
              <a:rPr lang="vi-VN" b="1" i="0">
                <a:solidFill>
                  <a:srgbClr val="000000"/>
                </a:solidFill>
                <a:effectLst/>
                <a:latin typeface="Roboto" panose="02000000000000000000" pitchFamily="2" charset="0"/>
              </a:rPr>
              <a:t>áp dụng để loại bỏ nhiễu thêm</a:t>
            </a:r>
            <a:r>
              <a:rPr lang="vi-VN" b="0" i="0">
                <a:solidFill>
                  <a:srgbClr val="000000"/>
                </a:solidFill>
                <a:effectLst/>
                <a:latin typeface="Roboto" panose="02000000000000000000" pitchFamily="2" charset="0"/>
              </a:rPr>
              <a:t> </a:t>
            </a:r>
            <a:r>
              <a:rPr lang="vi-VN" b="1" i="0">
                <a:solidFill>
                  <a:srgbClr val="000000"/>
                </a:solidFill>
                <a:effectLst/>
                <a:latin typeface="Roboto" panose="02000000000000000000" pitchFamily="2" charset="0"/>
              </a:rPr>
              <a:t>và được coi là bộ lọc lý tưởng nhất trong xử lý tín hiệu.</a:t>
            </a:r>
            <a:r>
              <a:rPr lang="vi-VN" b="0" i="0">
                <a:solidFill>
                  <a:srgbClr val="000000"/>
                </a:solidFill>
                <a:effectLst/>
                <a:latin typeface="Roboto" panose="02000000000000000000" pitchFamily="2" charset="0"/>
              </a:rPr>
              <a:t> Nó làm giảm các tần số cao hơn hoặc thấp hơn phạm vi tần số cắt và chỉ truyền tần số nằm trong phạm vi cắt. </a:t>
            </a:r>
            <a:endParaRPr lang="en-US" b="0" i="0">
              <a:solidFill>
                <a:srgbClr val="000000"/>
              </a:solidFill>
              <a:effectLst/>
              <a:latin typeface="Roboto" panose="02000000000000000000" pitchFamily="2" charset="0"/>
            </a:endParaRPr>
          </a:p>
          <a:p>
            <a:r>
              <a:rPr lang="vi-VN" b="1" i="0">
                <a:solidFill>
                  <a:srgbClr val="000000"/>
                </a:solidFill>
                <a:effectLst/>
                <a:latin typeface="Roboto" panose="02000000000000000000" pitchFamily="2" charset="0"/>
              </a:rPr>
              <a:t>Bộ lọc từ chối/dừng ban nhạc</a:t>
            </a:r>
            <a:r>
              <a:rPr lang="vi-VN" b="0" i="0">
                <a:solidFill>
                  <a:srgbClr val="000000"/>
                </a:solidFill>
                <a:effectLst/>
                <a:latin typeface="Roboto" panose="02000000000000000000" pitchFamily="2" charset="0"/>
              </a:rPr>
              <a:t> </a:t>
            </a:r>
            <a:r>
              <a:rPr lang="vi-VN" b="1" i="0">
                <a:solidFill>
                  <a:srgbClr val="000000"/>
                </a:solidFill>
                <a:effectLst/>
                <a:latin typeface="Roboto" panose="02000000000000000000" pitchFamily="2" charset="0"/>
              </a:rPr>
              <a:t>Nó còn được gọi là bộ lọc Notch </a:t>
            </a:r>
            <a:r>
              <a:rPr lang="vi-VN" b="0" i="0">
                <a:solidFill>
                  <a:srgbClr val="000000"/>
                </a:solidFill>
                <a:effectLst/>
                <a:latin typeface="Roboto" panose="02000000000000000000" pitchFamily="2" charset="0"/>
              </a:rPr>
              <a:t>và đối diện với bộ lọc thông dải. Nó để lại hầu hết các tần số không thay đổi và làm suy giảm những tần số trong một phạm vi cụ thể đến mức rất thấp.</a:t>
            </a:r>
            <a:endParaRPr lang="en-US"/>
          </a:p>
        </p:txBody>
      </p:sp>
      <p:sp>
        <p:nvSpPr>
          <p:cNvPr id="4" name="Slide Number Placeholder 3"/>
          <p:cNvSpPr>
            <a:spLocks noGrp="1"/>
          </p:cNvSpPr>
          <p:nvPr>
            <p:ph type="sldNum" sz="quarter" idx="5"/>
          </p:nvPr>
        </p:nvSpPr>
        <p:spPr/>
        <p:txBody>
          <a:bodyPr/>
          <a:lstStyle/>
          <a:p>
            <a:fld id="{2613D740-F92B-4FF7-8341-E188E238396B}" type="slidenum">
              <a:rPr lang="en-US" smtClean="0"/>
              <a:t>21</a:t>
            </a:fld>
            <a:endParaRPr lang="en-US"/>
          </a:p>
        </p:txBody>
      </p:sp>
    </p:spTree>
    <p:extLst>
      <p:ext uri="{BB962C8B-B14F-4D97-AF65-F5344CB8AC3E}">
        <p14:creationId xmlns:p14="http://schemas.microsoft.com/office/powerpoint/2010/main" val="17320325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b="0" i="0">
                <a:solidFill>
                  <a:srgbClr val="000000"/>
                </a:solidFill>
                <a:effectLst/>
                <a:latin typeface="Roboto" panose="02000000000000000000" pitchFamily="2" charset="0"/>
              </a:rPr>
              <a:t>Bộ cân bằng được </a:t>
            </a:r>
            <a:r>
              <a:rPr lang="vi-VN" b="1" i="0">
                <a:solidFill>
                  <a:srgbClr val="000000"/>
                </a:solidFill>
                <a:effectLst/>
                <a:latin typeface="Roboto" panose="02000000000000000000" pitchFamily="2" charset="0"/>
              </a:rPr>
              <a:t>sử dụng để thay đổi hoặc điều chỉnh tần số sao cho tần số phổ âm tại máy phát phải khớp với tần số của phổ âm tại máy thu. </a:t>
            </a:r>
            <a:r>
              <a:rPr lang="vi-VN" b="0" i="0">
                <a:solidFill>
                  <a:srgbClr val="000000"/>
                </a:solidFill>
                <a:effectLst/>
                <a:latin typeface="Roboto" panose="02000000000000000000" pitchFamily="2" charset="0"/>
              </a:rPr>
              <a:t>Các dải tần số đang được điều chỉnh thành cao hoặc thấp bằng cách sử dụng bộ lọc thông thấp, bộ lọc thông cao, bộ lọc thông dải</a:t>
            </a:r>
            <a:r>
              <a:rPr lang="vi-VN" b="1" i="0">
                <a:solidFill>
                  <a:srgbClr val="000000"/>
                </a:solidFill>
                <a:effectLst/>
                <a:latin typeface="Roboto" panose="02000000000000000000" pitchFamily="2" charset="0"/>
              </a:rPr>
              <a:t>. Nó loại bỏ độ trễ giữa các thành phần tần số khác nhau và nhận được đầu ra mong muốn.</a:t>
            </a:r>
            <a:endParaRPr lang="en-US" b="1" i="0">
              <a:solidFill>
                <a:srgbClr val="000000"/>
              </a:solidFill>
              <a:effectLst/>
              <a:latin typeface="Roboto" panose="02000000000000000000" pitchFamily="2" charset="0"/>
            </a:endParaRPr>
          </a:p>
          <a:p>
            <a:endParaRPr lang="en-US" b="1" i="0">
              <a:solidFill>
                <a:srgbClr val="000000"/>
              </a:solidFill>
              <a:effectLst/>
              <a:latin typeface="Roboto" panose="02000000000000000000" pitchFamily="2" charset="0"/>
            </a:endParaRPr>
          </a:p>
          <a:p>
            <a:r>
              <a:rPr lang="vi-VN" b="0" i="0">
                <a:solidFill>
                  <a:srgbClr val="000000"/>
                </a:solidFill>
                <a:effectLst/>
                <a:latin typeface="Roboto" panose="02000000000000000000" pitchFamily="2" charset="0"/>
              </a:rPr>
              <a:t>Nó cung cấp một đầu ra liên tục mặc dù có các tín hiệu đầu vào khác nhau. Nó cho thấy lượng mức tăng hoặc suy giảm áp dụng cho các tín hiệu đầu vào để có được tín hiệu đầu vào mục tiêu. Nếu tín hiệu đầu vào cao hơn đầu vào mục tiêu, thì AGC sẽ trừ đi mức tăng và nếu nó thấp hơn mức đầu vào mục tiêu thì AGC sẽ thêm mức tăng. Gain cho thấy độ ồn của đầu vào của kênh, điều khiển âm.</a:t>
            </a:r>
            <a:endParaRPr lang="en-US" b="0" i="0">
              <a:solidFill>
                <a:srgbClr val="000000"/>
              </a:solidFill>
              <a:effectLst/>
              <a:latin typeface="Roboto" panose="02000000000000000000" pitchFamily="2" charset="0"/>
            </a:endParaRPr>
          </a:p>
          <a:p>
            <a:endParaRPr lang="en-US" b="0" i="0">
              <a:solidFill>
                <a:srgbClr val="000000"/>
              </a:solidFill>
              <a:effectLst/>
              <a:latin typeface="Roboto" panose="02000000000000000000" pitchFamily="2" charset="0"/>
            </a:endParaRPr>
          </a:p>
          <a:p>
            <a:r>
              <a:rPr lang="vi-VN" b="0" i="0">
                <a:solidFill>
                  <a:srgbClr val="000000"/>
                </a:solidFill>
                <a:effectLst/>
                <a:latin typeface="Roboto" panose="02000000000000000000" pitchFamily="2" charset="0"/>
              </a:rPr>
              <a:t>Đ chùm, còn được gọi là lọc không gian, là một kỹ thuật xử lý tín hiệu được sử dụng trong xử lý mảng micrô. Beamforming khai thác sự đa dạng không gian của micrô trong mảng để phát hiện và trích xuất các tín hiệu nguồn mong muốn và triệt tiêu nhiễu không mong muốn. Beamforming được sử dụng để chỉ đạo và điều khiển chùm micrô tổng hợp của chùm tia trực tiếp theo một hướng cụ thể dựa trên hướng nguồn tín hiệu. Kỹ thuật này giúp tăng phạm vi tổng hợp của micrô và tăng tỷ lệ tín hiệu-nhiễu (SNR).</a:t>
            </a:r>
            <a:endParaRPr lang="en-US"/>
          </a:p>
        </p:txBody>
      </p:sp>
      <p:sp>
        <p:nvSpPr>
          <p:cNvPr id="4" name="Slide Number Placeholder 3"/>
          <p:cNvSpPr>
            <a:spLocks noGrp="1"/>
          </p:cNvSpPr>
          <p:nvPr>
            <p:ph type="sldNum" sz="quarter" idx="5"/>
          </p:nvPr>
        </p:nvSpPr>
        <p:spPr/>
        <p:txBody>
          <a:bodyPr/>
          <a:lstStyle/>
          <a:p>
            <a:fld id="{2613D740-F92B-4FF7-8341-E188E238396B}" type="slidenum">
              <a:rPr lang="en-US" smtClean="0"/>
              <a:t>24</a:t>
            </a:fld>
            <a:endParaRPr lang="en-US"/>
          </a:p>
        </p:txBody>
      </p:sp>
    </p:spTree>
    <p:extLst>
      <p:ext uri="{BB962C8B-B14F-4D97-AF65-F5344CB8AC3E}">
        <p14:creationId xmlns:p14="http://schemas.microsoft.com/office/powerpoint/2010/main" val="27948949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a:t>
            </a:r>
          </a:p>
        </p:txBody>
      </p:sp>
      <p:sp>
        <p:nvSpPr>
          <p:cNvPr id="4" name="Slide Number Placeholder 3"/>
          <p:cNvSpPr>
            <a:spLocks noGrp="1"/>
          </p:cNvSpPr>
          <p:nvPr>
            <p:ph type="sldNum" sz="quarter" idx="5"/>
          </p:nvPr>
        </p:nvSpPr>
        <p:spPr/>
        <p:txBody>
          <a:bodyPr/>
          <a:lstStyle/>
          <a:p>
            <a:fld id="{2613D740-F92B-4FF7-8341-E188E238396B}" type="slidenum">
              <a:rPr lang="en-US" smtClean="0"/>
              <a:t>25</a:t>
            </a:fld>
            <a:endParaRPr lang="en-US"/>
          </a:p>
        </p:txBody>
      </p:sp>
    </p:spTree>
    <p:extLst>
      <p:ext uri="{BB962C8B-B14F-4D97-AF65-F5344CB8AC3E}">
        <p14:creationId xmlns:p14="http://schemas.microsoft.com/office/powerpoint/2010/main" val="9477073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vi-VN" b="0" i="0">
                <a:solidFill>
                  <a:srgbClr val="333333"/>
                </a:solidFill>
                <a:effectLst/>
                <a:latin typeface="Roboto" panose="02000000000000000000" pitchFamily="2" charset="0"/>
              </a:rPr>
              <a:t>Đây có lẽ là định dạng âm thanh quen thuộc nổi tiếng nhất mà chúng ta đều biết. Định dạng âm thanh MP3 là viết tắt của từ MPEG-1 audio Player 3 hay Motion picture Expert Group 1 Layer 3. </a:t>
            </a:r>
            <a:endParaRPr lang="en-US" b="0" i="0">
              <a:solidFill>
                <a:srgbClr val="333333"/>
              </a:solidFill>
              <a:effectLst/>
              <a:latin typeface="Roboto" panose="02000000000000000000" pitchFamily="2" charset="0"/>
            </a:endParaRPr>
          </a:p>
          <a:p>
            <a:pPr algn="just"/>
            <a:r>
              <a:rPr lang="vi-VN" b="0" i="0">
                <a:solidFill>
                  <a:srgbClr val="333333"/>
                </a:solidFill>
                <a:effectLst/>
                <a:latin typeface="Roboto" panose="02000000000000000000" pitchFamily="2" charset="0"/>
              </a:rPr>
              <a:t>MP3 là một trong những định dạng âm thanh kỹ thuật số nén dữ liệu. </a:t>
            </a:r>
            <a:endParaRPr lang="en-US" b="0" i="0">
              <a:solidFill>
                <a:srgbClr val="333333"/>
              </a:solidFill>
              <a:effectLst/>
              <a:latin typeface="Roboto" panose="02000000000000000000" pitchFamily="2" charset="0"/>
            </a:endParaRPr>
          </a:p>
          <a:p>
            <a:pPr algn="just"/>
            <a:r>
              <a:rPr lang="vi-VN" b="1" i="0">
                <a:solidFill>
                  <a:srgbClr val="333333"/>
                </a:solidFill>
                <a:effectLst/>
                <a:latin typeface="Roboto" panose="02000000000000000000" pitchFamily="2" charset="0"/>
              </a:rPr>
              <a:t>Trong quá trình nén thành file thì các dãy âm thừa, âm quá cao hoặc quá thấp thì đều sẽ bị loại bỏ</a:t>
            </a:r>
            <a:r>
              <a:rPr lang="vi-VN" b="0" i="0">
                <a:solidFill>
                  <a:srgbClr val="333333"/>
                </a:solidFill>
                <a:effectLst/>
                <a:latin typeface="Roboto" panose="02000000000000000000" pitchFamily="2" charset="0"/>
              </a:rPr>
              <a:t>. Vì thế mà các file MP3 thường rất nhẹ, chúng ta có thể dễ dàng tải về, chia sẻ thông qua các ứng dụng mạng xã hội. Tất nhiên, do là file bị nén, một số âm bị loại bỏ khỏi bài nhạc nên chất lượng âm sẽ bị giảm đi nhiều so với âm từ CD hay bài nhạc nguyên bản từ phòng thu.</a:t>
            </a:r>
            <a:endParaRPr lang="en-US" b="0" i="0">
              <a:solidFill>
                <a:srgbClr val="333333"/>
              </a:solidFill>
              <a:effectLst/>
              <a:latin typeface="Roboto" panose="02000000000000000000" pitchFamily="2" charset="0"/>
            </a:endParaRPr>
          </a:p>
          <a:p>
            <a:pPr algn="l"/>
            <a:r>
              <a:rPr lang="vi-VN" b="0" i="0">
                <a:effectLst/>
                <a:latin typeface="Arial" panose="020B0604020202020204" pitchFamily="34" charset="0"/>
              </a:rPr>
              <a:t>Cụ thể hơn, nó có thể nén các tập tin bằng cách loại bỏ đi những âm thanh dư thừa bao gồm cả tiếng ồn, âm tần quá cao hoặc quá thấp và âm nhiễu của sóng điện do dụng cụ thu âm gây ra. Đây cũng là những âm thanh chiếm khá nhiều dung lượng của bản nhạc.</a:t>
            </a:r>
          </a:p>
          <a:p>
            <a:pPr algn="l"/>
            <a:r>
              <a:rPr lang="vi-VN" b="0" i="0">
                <a:effectLst/>
                <a:latin typeface="Arial" panose="020B0604020202020204" pitchFamily="34" charset="0"/>
              </a:rPr>
              <a:t>Song, bên cạnh quá trình loại bỏ những âm thanh không cần thiết, </a:t>
            </a:r>
            <a:r>
              <a:rPr lang="vi-VN" b="1" i="0">
                <a:effectLst/>
                <a:latin typeface="Arial" panose="020B0604020202020204" pitchFamily="34" charset="0"/>
              </a:rPr>
              <a:t>MP3 vẫn có một số thuật toán để bù đắp lại những chỗ mất mát mà nó đã lược bỏ bằng cách tạo ra những âm thanh méo mó so với âm gốc, </a:t>
            </a:r>
            <a:r>
              <a:rPr lang="vi-VN" b="0" i="0">
                <a:effectLst/>
                <a:latin typeface="Arial" panose="020B0604020202020204" pitchFamily="34" charset="0"/>
              </a:rPr>
              <a:t>mà vẫn không làm giảm chất lượng cảm nhận khi so sánh với các tập tin chưa qua nén MP3.</a:t>
            </a:r>
            <a:endParaRPr lang="vi-VN" b="0" i="0">
              <a:solidFill>
                <a:srgbClr val="333333"/>
              </a:solidFill>
              <a:effectLst/>
              <a:latin typeface="Roboto" panose="02000000000000000000" pitchFamily="2" charset="0"/>
            </a:endParaRPr>
          </a:p>
          <a:p>
            <a:pPr algn="just"/>
            <a:r>
              <a:rPr lang="vi-VN" b="0" i="0">
                <a:solidFill>
                  <a:srgbClr val="333333"/>
                </a:solidFill>
                <a:effectLst/>
                <a:latin typeface="Roboto" panose="02000000000000000000" pitchFamily="2" charset="0"/>
              </a:rPr>
              <a:t>MP3 là định dạng âm thanh được sử dụng phổ biến nhất thế giới cho các file nhạc</a:t>
            </a:r>
            <a:r>
              <a:rPr lang="en-US" b="0" i="0">
                <a:solidFill>
                  <a:srgbClr val="333333"/>
                </a:solidFill>
                <a:effectLst/>
                <a:latin typeface="Roboto" panose="02000000000000000000" pitchFamily="2" charset="0"/>
              </a:rPr>
              <a:t>.</a:t>
            </a:r>
            <a:endParaRPr lang="vi-VN" b="0" i="0">
              <a:solidFill>
                <a:srgbClr val="333333"/>
              </a:solidFill>
              <a:effectLst/>
              <a:latin typeface="Roboto" panose="02000000000000000000" pitchFamily="2" charset="0"/>
            </a:endParaRPr>
          </a:p>
          <a:p>
            <a:endParaRPr lang="en-US"/>
          </a:p>
        </p:txBody>
      </p:sp>
      <p:sp>
        <p:nvSpPr>
          <p:cNvPr id="4" name="Slide Number Placeholder 3"/>
          <p:cNvSpPr>
            <a:spLocks noGrp="1"/>
          </p:cNvSpPr>
          <p:nvPr>
            <p:ph type="sldNum" sz="quarter" idx="5"/>
          </p:nvPr>
        </p:nvSpPr>
        <p:spPr/>
        <p:txBody>
          <a:bodyPr/>
          <a:lstStyle/>
          <a:p>
            <a:fld id="{2613D740-F92B-4FF7-8341-E188E238396B}" type="slidenum">
              <a:rPr lang="en-US" smtClean="0"/>
              <a:t>12</a:t>
            </a:fld>
            <a:endParaRPr lang="en-US"/>
          </a:p>
        </p:txBody>
      </p:sp>
    </p:spTree>
    <p:extLst>
      <p:ext uri="{BB962C8B-B14F-4D97-AF65-F5344CB8AC3E}">
        <p14:creationId xmlns:p14="http://schemas.microsoft.com/office/powerpoint/2010/main" val="26864623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vi-VN" b="0" i="0">
                <a:solidFill>
                  <a:srgbClr val="333333"/>
                </a:solidFill>
                <a:effectLst/>
                <a:latin typeface="Roboto" panose="02000000000000000000" pitchFamily="2" charset="0"/>
              </a:rPr>
              <a:t>WMA là viết tắt của cụm từ Windows Media Audio được phát hành vào năm 1999 và là định dạng độc quyền của nhà Microsoft. </a:t>
            </a:r>
            <a:endParaRPr lang="en-US" b="0" i="0">
              <a:solidFill>
                <a:srgbClr val="333333"/>
              </a:solidFill>
              <a:effectLst/>
              <a:latin typeface="Roboto" panose="02000000000000000000" pitchFamily="2" charset="0"/>
            </a:endParaRPr>
          </a:p>
          <a:p>
            <a:pPr algn="just"/>
            <a:r>
              <a:rPr lang="vi-VN" b="0" i="0">
                <a:solidFill>
                  <a:srgbClr val="333333"/>
                </a:solidFill>
                <a:effectLst/>
                <a:latin typeface="Roboto" panose="02000000000000000000" pitchFamily="2" charset="0"/>
              </a:rPr>
              <a:t>Cũng giống với MP3, WMA cũng nén dữ liệu và đánh mất đi một phần âm thanh nhưng phương pháp nén tốt hơn nên chất lượng bản nhạc cũng tốt hơn định dạng MP3. </a:t>
            </a:r>
            <a:endParaRPr lang="en-US" b="0" i="0">
              <a:solidFill>
                <a:srgbClr val="333333"/>
              </a:solidFill>
              <a:effectLst/>
              <a:latin typeface="Roboto" panose="02000000000000000000" pitchFamily="2" charset="0"/>
            </a:endParaRPr>
          </a:p>
          <a:p>
            <a:pPr algn="just"/>
            <a:r>
              <a:rPr lang="vi-VN" b="0" i="0">
                <a:solidFill>
                  <a:srgbClr val="333333"/>
                </a:solidFill>
                <a:effectLst/>
                <a:latin typeface="Roboto" panose="02000000000000000000" pitchFamily="2" charset="0"/>
              </a:rPr>
              <a:t>Dung lượng thậm chí có thể chỉ bằng một nửa so với MP3.</a:t>
            </a:r>
          </a:p>
          <a:p>
            <a:pPr algn="just"/>
            <a:r>
              <a:rPr lang="vi-VN" b="0" i="0">
                <a:solidFill>
                  <a:srgbClr val="333333"/>
                </a:solidFill>
                <a:effectLst/>
                <a:latin typeface="Roboto" panose="02000000000000000000" pitchFamily="2" charset="0"/>
              </a:rPr>
              <a:t>Tuy nhiên do đây là định dạng âm thanh độc quyền của hãng nên sẽ không có nhiều thiết bị và nền tảng hỗ trợ.</a:t>
            </a:r>
          </a:p>
        </p:txBody>
      </p:sp>
      <p:sp>
        <p:nvSpPr>
          <p:cNvPr id="4" name="Slide Number Placeholder 3"/>
          <p:cNvSpPr>
            <a:spLocks noGrp="1"/>
          </p:cNvSpPr>
          <p:nvPr>
            <p:ph type="sldNum" sz="quarter" idx="5"/>
          </p:nvPr>
        </p:nvSpPr>
        <p:spPr/>
        <p:txBody>
          <a:bodyPr/>
          <a:lstStyle/>
          <a:p>
            <a:fld id="{2613D740-F92B-4FF7-8341-E188E238396B}" type="slidenum">
              <a:rPr lang="en-US" smtClean="0"/>
              <a:t>13</a:t>
            </a:fld>
            <a:endParaRPr lang="en-US"/>
          </a:p>
        </p:txBody>
      </p:sp>
    </p:spTree>
    <p:extLst>
      <p:ext uri="{BB962C8B-B14F-4D97-AF65-F5344CB8AC3E}">
        <p14:creationId xmlns:p14="http://schemas.microsoft.com/office/powerpoint/2010/main" val="4469197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vi-VN" b="0" i="0">
                <a:solidFill>
                  <a:srgbClr val="333333"/>
                </a:solidFill>
                <a:effectLst/>
                <a:latin typeface="Roboto" panose="02000000000000000000" pitchFamily="2" charset="0"/>
              </a:rPr>
              <a:t>WAV là viết tắt của từ Waveform Audio File Format, đây là một định dạng âm thanh được phát triển bới Microsoft và IBM từ những năm 1991. </a:t>
            </a:r>
            <a:endParaRPr lang="en-US" b="0" i="0">
              <a:solidFill>
                <a:srgbClr val="333333"/>
              </a:solidFill>
              <a:effectLst/>
              <a:latin typeface="Roboto" panose="02000000000000000000" pitchFamily="2" charset="0"/>
            </a:endParaRPr>
          </a:p>
          <a:p>
            <a:pPr algn="just"/>
            <a:r>
              <a:rPr lang="vi-VN" b="1" i="0">
                <a:solidFill>
                  <a:srgbClr val="333333"/>
                </a:solidFill>
                <a:effectLst/>
                <a:latin typeface="Roboto" panose="02000000000000000000" pitchFamily="2" charset="0"/>
              </a:rPr>
              <a:t>WAV là một định dạng âm thanh không nén nên cũng không bị mất dữ liệu âm thanh, đảm bảo chất lượng âm thanh không kém gì đĩa CD. </a:t>
            </a:r>
            <a:endParaRPr lang="en-US" b="1" i="0">
              <a:solidFill>
                <a:srgbClr val="333333"/>
              </a:solidFill>
              <a:effectLst/>
              <a:latin typeface="Roboto" panose="02000000000000000000" pitchFamily="2" charset="0"/>
            </a:endParaRPr>
          </a:p>
          <a:p>
            <a:pPr algn="just"/>
            <a:r>
              <a:rPr lang="vi-VN" b="0" i="0">
                <a:solidFill>
                  <a:srgbClr val="333333"/>
                </a:solidFill>
                <a:effectLst/>
                <a:latin typeface="Arial" panose="020B0604020202020204" pitchFamily="34" charset="0"/>
              </a:rPr>
              <a:t>Một trong những ưu điểm chính của WAV được liên kết với việc sử dụng Điều chế mã xung tuyến tính (LPCM) để lưu trữ luồng âm thanh.</a:t>
            </a:r>
            <a:endParaRPr lang="en-US" b="0" i="0">
              <a:solidFill>
                <a:srgbClr val="333333"/>
              </a:solidFill>
              <a:effectLst/>
              <a:latin typeface="Roboto" panose="02000000000000000000" pitchFamily="2" charset="0"/>
            </a:endParaRPr>
          </a:p>
          <a:p>
            <a:pPr algn="just"/>
            <a:r>
              <a:rPr lang="vi-VN" b="0" i="0">
                <a:solidFill>
                  <a:srgbClr val="333333"/>
                </a:solidFill>
                <a:effectLst/>
                <a:latin typeface="Roboto" panose="02000000000000000000" pitchFamily="2" charset="0"/>
              </a:rPr>
              <a:t>Tuy nhiên nếu xét kỹ ra thì không định dạng nhạc WAV không hoàn toàn như vậy, dạng nén vẫn có nhưng rất ít khi được sử dụng nên người ta coi chúng là một định dạng âm thanh không nén thôi.</a:t>
            </a:r>
          </a:p>
          <a:p>
            <a:pPr algn="just"/>
            <a:r>
              <a:rPr lang="vi-VN" b="0" i="0">
                <a:solidFill>
                  <a:srgbClr val="333333"/>
                </a:solidFill>
                <a:effectLst/>
                <a:latin typeface="Roboto" panose="02000000000000000000" pitchFamily="2" charset="0"/>
              </a:rPr>
              <a:t>Chính vì dữ liệu âm thanh không bị nén nên dung lượng của những bài hát được định dạng WAV thường rất lớn và bị “nặng” so với những thiết bị bình thường mà chúng ta hay sử dụng.</a:t>
            </a:r>
          </a:p>
          <a:p>
            <a:br>
              <a:rPr lang="vi-VN"/>
            </a:br>
            <a:endParaRPr lang="en-US"/>
          </a:p>
        </p:txBody>
      </p:sp>
      <p:sp>
        <p:nvSpPr>
          <p:cNvPr id="4" name="Slide Number Placeholder 3"/>
          <p:cNvSpPr>
            <a:spLocks noGrp="1"/>
          </p:cNvSpPr>
          <p:nvPr>
            <p:ph type="sldNum" sz="quarter" idx="5"/>
          </p:nvPr>
        </p:nvSpPr>
        <p:spPr/>
        <p:txBody>
          <a:bodyPr/>
          <a:lstStyle/>
          <a:p>
            <a:fld id="{2613D740-F92B-4FF7-8341-E188E238396B}" type="slidenum">
              <a:rPr lang="en-US" smtClean="0"/>
              <a:t>14</a:t>
            </a:fld>
            <a:endParaRPr lang="en-US"/>
          </a:p>
        </p:txBody>
      </p:sp>
    </p:spTree>
    <p:extLst>
      <p:ext uri="{BB962C8B-B14F-4D97-AF65-F5344CB8AC3E}">
        <p14:creationId xmlns:p14="http://schemas.microsoft.com/office/powerpoint/2010/main" val="42051240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vi-VN" b="0" i="0">
                <a:solidFill>
                  <a:srgbClr val="333333"/>
                </a:solidFill>
                <a:effectLst/>
                <a:latin typeface="Roboto" panose="02000000000000000000" pitchFamily="2" charset="0"/>
              </a:rPr>
              <a:t>Flac (Free Lossless Audio Codec) là một trong những định dạng âm thanh nén mà không làm giảm đi chất lượng âm thanh phổ biến nhất được sử dụng hiện nay. Điểm đặc biệt của định dạng âm thanh này là bạn có thể nén nguồn âm thanh tới 60% mà không đánh mất một dữ liệu nào.</a:t>
            </a:r>
          </a:p>
          <a:p>
            <a:pPr algn="just"/>
            <a:r>
              <a:rPr lang="vi-VN" b="0" i="0">
                <a:solidFill>
                  <a:srgbClr val="333333"/>
                </a:solidFill>
                <a:effectLst/>
                <a:latin typeface="Roboto" panose="02000000000000000000" pitchFamily="2" charset="0"/>
              </a:rPr>
              <a:t>Nhiều người đánh giá Flac chính là định dạng âm thanh tốt nhất. Cũng dễ hiểu vì đây là định dạng mở, không bản quyền, được hỗ trở bởi hầu hết các chương trình và thiết bị hiện nay và chất âm thanh thì không kém gì bản gốc.</a:t>
            </a:r>
          </a:p>
        </p:txBody>
      </p:sp>
      <p:sp>
        <p:nvSpPr>
          <p:cNvPr id="4" name="Slide Number Placeholder 3"/>
          <p:cNvSpPr>
            <a:spLocks noGrp="1"/>
          </p:cNvSpPr>
          <p:nvPr>
            <p:ph type="sldNum" sz="quarter" idx="5"/>
          </p:nvPr>
        </p:nvSpPr>
        <p:spPr/>
        <p:txBody>
          <a:bodyPr/>
          <a:lstStyle/>
          <a:p>
            <a:fld id="{2613D740-F92B-4FF7-8341-E188E238396B}" type="slidenum">
              <a:rPr lang="en-US" smtClean="0"/>
              <a:t>15</a:t>
            </a:fld>
            <a:endParaRPr lang="en-US"/>
          </a:p>
        </p:txBody>
      </p:sp>
    </p:spTree>
    <p:extLst>
      <p:ext uri="{BB962C8B-B14F-4D97-AF65-F5344CB8AC3E}">
        <p14:creationId xmlns:p14="http://schemas.microsoft.com/office/powerpoint/2010/main" val="24687986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vi-VN" b="0" i="0">
                <a:solidFill>
                  <a:srgbClr val="333333"/>
                </a:solidFill>
                <a:effectLst/>
                <a:latin typeface="Roboto" panose="02000000000000000000" pitchFamily="2" charset="0"/>
              </a:rPr>
              <a:t>Với những định dạng âm thanh thường gặp kể trên, chúng ta có thể chia chúng thành 3 loại đó là định dạng âm thanh không nén, định dạng âm thanh nén có làm giảm chất lượng và định dạng âm thanh nén không làm giảm chất lượng.</a:t>
            </a:r>
          </a:p>
          <a:p>
            <a:pPr algn="just">
              <a:buFont typeface="Arial" panose="020B0604020202020204" pitchFamily="34" charset="0"/>
              <a:buChar char="•"/>
            </a:pPr>
            <a:r>
              <a:rPr lang="vi-VN" b="0" i="0">
                <a:solidFill>
                  <a:srgbClr val="333333"/>
                </a:solidFill>
                <a:effectLst/>
                <a:latin typeface="Roboto" panose="02000000000000000000" pitchFamily="2" charset="0"/>
              </a:rPr>
              <a:t>Định dạng âm thanh không nén tức là </a:t>
            </a:r>
            <a:r>
              <a:rPr lang="vi-VN" b="1" i="0">
                <a:solidFill>
                  <a:srgbClr val="FF0000"/>
                </a:solidFill>
                <a:effectLst/>
                <a:latin typeface="Roboto" panose="02000000000000000000" pitchFamily="2" charset="0"/>
              </a:rPr>
              <a:t>các sóng âm thanh thực được thu và chuyển đổi sang kỹ thuật số mà không cần qua bước xử lý thêm </a:t>
            </a:r>
            <a:r>
              <a:rPr lang="vi-VN" b="0" i="0">
                <a:solidFill>
                  <a:srgbClr val="333333"/>
                </a:solidFill>
                <a:effectLst/>
                <a:latin typeface="Roboto" panose="02000000000000000000" pitchFamily="2" charset="0"/>
              </a:rPr>
              <a:t>nên đây là loại định dạng âm thanh hay nhất trong 3 loại. Tuy nhiên chúng lại có dung lượng quá lớn mà không phải thiết bị nào cũng có thể hỗ trợ được. Các định dạng âm thanh không nén bao gồm: PCM, WAV, AIFF</a:t>
            </a:r>
            <a:endParaRPr lang="en-US" b="0" i="0">
              <a:solidFill>
                <a:srgbClr val="333333"/>
              </a:solidFill>
              <a:effectLst/>
              <a:latin typeface="Roboto" panose="02000000000000000000" pitchFamily="2" charset="0"/>
            </a:endParaRPr>
          </a:p>
          <a:p>
            <a:pPr algn="just">
              <a:buFont typeface="Arial" panose="020B0604020202020204" pitchFamily="34" charset="0"/>
              <a:buChar char="•"/>
            </a:pPr>
            <a:endParaRPr lang="vi-VN" b="0" i="0">
              <a:solidFill>
                <a:srgbClr val="333333"/>
              </a:solidFill>
              <a:effectLst/>
              <a:latin typeface="Roboto" panose="02000000000000000000" pitchFamily="2" charset="0"/>
            </a:endParaRPr>
          </a:p>
          <a:p>
            <a:pPr algn="just">
              <a:buFont typeface="Arial" panose="020B0604020202020204" pitchFamily="34" charset="0"/>
              <a:buChar char="•"/>
            </a:pPr>
            <a:r>
              <a:rPr lang="vi-VN" b="0" i="0">
                <a:solidFill>
                  <a:srgbClr val="333333"/>
                </a:solidFill>
                <a:effectLst/>
                <a:latin typeface="Roboto" panose="02000000000000000000" pitchFamily="2" charset="0"/>
              </a:rPr>
              <a:t>Định dạng âm thanh nén không làm giảm chất lượng. Với loại định dạng này thì </a:t>
            </a:r>
            <a:r>
              <a:rPr lang="vi-VN" b="1" i="0">
                <a:solidFill>
                  <a:srgbClr val="333333"/>
                </a:solidFill>
                <a:effectLst/>
                <a:latin typeface="Roboto" panose="02000000000000000000" pitchFamily="2" charset="0"/>
              </a:rPr>
              <a:t>chất âm thanh sẽ được giữ nguyên, kích thước file thì thấp hơn các file âm thanh không nén nhưng vẫn cao gấp 2 đến 5 lần các file định dạng âm thanh nén là giảm chất lượng</a:t>
            </a:r>
            <a:r>
              <a:rPr lang="vi-VN" b="0" i="0">
                <a:solidFill>
                  <a:srgbClr val="333333"/>
                </a:solidFill>
                <a:effectLst/>
                <a:latin typeface="Roboto" panose="02000000000000000000" pitchFamily="2" charset="0"/>
              </a:rPr>
              <a:t>. Các định dạng âm thanh nén không là giảm chất lượng thường gặp như FLAC, ALAC,..</a:t>
            </a:r>
            <a:endParaRPr lang="en-US" b="0" i="0">
              <a:solidFill>
                <a:srgbClr val="333333"/>
              </a:solidFill>
              <a:effectLst/>
              <a:latin typeface="Roboto" panose="02000000000000000000" pitchFamily="2" charset="0"/>
            </a:endParaRPr>
          </a:p>
          <a:p>
            <a:pPr algn="just">
              <a:buFont typeface="Arial" panose="020B0604020202020204" pitchFamily="34" charset="0"/>
              <a:buChar char="•"/>
            </a:pPr>
            <a:endParaRPr lang="vi-VN" b="0" i="0">
              <a:solidFill>
                <a:srgbClr val="333333"/>
              </a:solidFill>
              <a:effectLst/>
              <a:latin typeface="Roboto" panose="02000000000000000000" pitchFamily="2" charset="0"/>
            </a:endParaRPr>
          </a:p>
          <a:p>
            <a:pPr algn="just">
              <a:buFont typeface="Arial" panose="020B0604020202020204" pitchFamily="34" charset="0"/>
              <a:buChar char="•"/>
            </a:pPr>
            <a:r>
              <a:rPr lang="vi-VN" b="0" i="0">
                <a:solidFill>
                  <a:srgbClr val="333333"/>
                </a:solidFill>
                <a:effectLst/>
                <a:latin typeface="Roboto" panose="02000000000000000000" pitchFamily="2" charset="0"/>
              </a:rPr>
              <a:t>Định dạng âm thanh nén có làm giảm chất lượng sẽ giúp tiết kiệm bộ nhớ lưu trữ chúng do định dạng này thường có dung lượng thấp hơn nhiều so với 2 loại trên. Tuy nhiên, khi việc nén được thực hiện tốt thì người nghe khó có thể phát hiện được sự khác nhau giữa các loại định dạng âm thanh nên loại này được sử dụng vô cùng nhiều. Kể ra như các định dạng âm thanh MP3, AAC, OGG, WMA,…</a:t>
            </a:r>
            <a:endParaRPr lang="en-US" b="0" i="0">
              <a:solidFill>
                <a:srgbClr val="333333"/>
              </a:solidFill>
              <a:effectLst/>
              <a:latin typeface="Roboto" panose="02000000000000000000" pitchFamily="2" charset="0"/>
            </a:endParaRPr>
          </a:p>
          <a:p>
            <a:pPr algn="just">
              <a:buFont typeface="Arial" panose="020B0604020202020204" pitchFamily="34" charset="0"/>
              <a:buChar char="•"/>
            </a:pPr>
            <a:endParaRPr lang="vi-VN" b="0" i="0">
              <a:solidFill>
                <a:srgbClr val="333333"/>
              </a:solidFill>
              <a:effectLst/>
              <a:latin typeface="Roboto" panose="02000000000000000000" pitchFamily="2" charset="0"/>
            </a:endParaRPr>
          </a:p>
          <a:p>
            <a:pPr algn="just"/>
            <a:r>
              <a:rPr lang="vi-VN" b="0" i="0">
                <a:solidFill>
                  <a:srgbClr val="333333"/>
                </a:solidFill>
                <a:effectLst/>
                <a:latin typeface="Roboto" panose="02000000000000000000" pitchFamily="2" charset="0"/>
              </a:rPr>
              <a:t>Như vậy định dạng âm thanh tốt nhất là loại không nén (tức là không qua xử lý) nhưng chúng ta vẫn có thể sử dụng loại định dạng nén vì khó có thể phân biệt nếu thực hiện kỹ thuật tốt.</a:t>
            </a:r>
          </a:p>
        </p:txBody>
      </p:sp>
      <p:sp>
        <p:nvSpPr>
          <p:cNvPr id="4" name="Slide Number Placeholder 3"/>
          <p:cNvSpPr>
            <a:spLocks noGrp="1"/>
          </p:cNvSpPr>
          <p:nvPr>
            <p:ph type="sldNum" sz="quarter" idx="5"/>
          </p:nvPr>
        </p:nvSpPr>
        <p:spPr/>
        <p:txBody>
          <a:bodyPr/>
          <a:lstStyle/>
          <a:p>
            <a:fld id="{2613D740-F92B-4FF7-8341-E188E238396B}" type="slidenum">
              <a:rPr lang="en-US" smtClean="0"/>
              <a:t>16</a:t>
            </a:fld>
            <a:endParaRPr lang="en-US"/>
          </a:p>
        </p:txBody>
      </p:sp>
    </p:spTree>
    <p:extLst>
      <p:ext uri="{BB962C8B-B14F-4D97-AF65-F5344CB8AC3E}">
        <p14:creationId xmlns:p14="http://schemas.microsoft.com/office/powerpoint/2010/main" val="36028966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b="1" i="0">
                <a:solidFill>
                  <a:srgbClr val="000000"/>
                </a:solidFill>
                <a:effectLst/>
                <a:latin typeface="Roboto" panose="02000000000000000000" pitchFamily="2" charset="0"/>
              </a:rPr>
              <a:t>Nén là một trong những công cụ trộn mạnh mẽ nhất, </a:t>
            </a:r>
            <a:r>
              <a:rPr lang="vi-VN" b="0" i="0">
                <a:solidFill>
                  <a:srgbClr val="000000"/>
                </a:solidFill>
                <a:effectLst/>
                <a:latin typeface="Roboto" panose="02000000000000000000" pitchFamily="2" charset="0"/>
              </a:rPr>
              <a:t>là một quá trình để giảm dải động của tín hiệu âm thanh. Dải động là sự khác biệt giữa dải cao nhất và thấp nhất của tín hiệu âm thanh. </a:t>
            </a:r>
            <a:endParaRPr lang="en-US" b="0" i="0">
              <a:solidFill>
                <a:srgbClr val="000000"/>
              </a:solidFill>
              <a:effectLst/>
              <a:latin typeface="Roboto" panose="02000000000000000000" pitchFamily="2" charset="0"/>
            </a:endParaRPr>
          </a:p>
          <a:p>
            <a:r>
              <a:rPr lang="vi-VN" b="0" i="0">
                <a:solidFill>
                  <a:srgbClr val="000000"/>
                </a:solidFill>
                <a:effectLst/>
                <a:latin typeface="Roboto" panose="02000000000000000000" pitchFamily="2" charset="0"/>
              </a:rPr>
              <a:t>Ví dụ, trong khi la hét hoặc thì thầm, âm vực quá cao hoặc quá thấp, trong trường hợp này, nếu chúng ta ghi âm mà không nén, thì âm thanh thu được sẽ bị méo. Máy nén khắc phục sự cố này bằng cách giảm âm thanh to nhất và tăng âm thanh chậm nhất. </a:t>
            </a:r>
            <a:endParaRPr lang="en-US" b="0" i="0">
              <a:solidFill>
                <a:srgbClr val="000000"/>
              </a:solidFill>
              <a:effectLst/>
              <a:latin typeface="Roboto" panose="02000000000000000000" pitchFamily="2" charset="0"/>
            </a:endParaRPr>
          </a:p>
          <a:p>
            <a:r>
              <a:rPr lang="vi-VN" b="0" i="0">
                <a:solidFill>
                  <a:srgbClr val="000000"/>
                </a:solidFill>
                <a:effectLst/>
                <a:latin typeface="Roboto" panose="02000000000000000000" pitchFamily="2" charset="0"/>
              </a:rPr>
              <a:t>Nó giúp chúng tôi tìm thấy sự cân bằng hoàn hảo của bản nhạc và mang lại cho chúng tôi âm thanh tự nhiên hơn mà không bị biến dạng. </a:t>
            </a:r>
            <a:endParaRPr lang="en-US" b="0" i="0">
              <a:solidFill>
                <a:srgbClr val="000000"/>
              </a:solidFill>
              <a:effectLst/>
              <a:latin typeface="Roboto" panose="02000000000000000000" pitchFamily="2" charset="0"/>
            </a:endParaRPr>
          </a:p>
          <a:p>
            <a:r>
              <a:rPr lang="vi-VN" b="0" i="0">
                <a:solidFill>
                  <a:srgbClr val="000000"/>
                </a:solidFill>
                <a:effectLst/>
                <a:latin typeface="Roboto" panose="02000000000000000000" pitchFamily="2" charset="0"/>
              </a:rPr>
              <a:t>Nó cũng làm giảm băng thông của các luồng âm thanh kỹ thuật số và kích thước lưu trữ của tệp để tiết kiệm không gian lưu trữ và truyền tải nhanh hơn. </a:t>
            </a:r>
            <a:endParaRPr lang="en-US" b="0" i="0">
              <a:solidFill>
                <a:srgbClr val="000000"/>
              </a:solidFill>
              <a:effectLst/>
              <a:latin typeface="Roboto" panose="02000000000000000000" pitchFamily="2" charset="0"/>
            </a:endParaRPr>
          </a:p>
          <a:p>
            <a:r>
              <a:rPr lang="vi-VN" b="0" i="0">
                <a:solidFill>
                  <a:srgbClr val="000000"/>
                </a:solidFill>
                <a:effectLst/>
                <a:latin typeface="Roboto" panose="02000000000000000000" pitchFamily="2" charset="0"/>
              </a:rPr>
              <a:t>Có 2 loại nén âm thanh tồn tại, tức là nén không mất dữ liệu và nén mất dữ liệu. Các phương pháp nén âm thanh được sử dụng rộng rãi nhất là các phương pháp mất dữ liệu do tỷ lệ nén lớn hơn nhiều so với dữ liệu gốc của chúng. Nó có thể loại bỏ những thông tin không phù hợp lắm và bất kỳ sự suy giảm nào về chất lượng. Các loại nén âm thanh phổ biến nhất là MP3 và AAC Compression.</a:t>
            </a:r>
            <a:endParaRPr lang="en-US" b="0" i="0">
              <a:solidFill>
                <a:srgbClr val="000000"/>
              </a:solidFill>
              <a:effectLst/>
              <a:latin typeface="Roboto" panose="02000000000000000000" pitchFamily="2" charset="0"/>
            </a:endParaRPr>
          </a:p>
          <a:p>
            <a:endParaRPr lang="en-US" b="0" i="0">
              <a:solidFill>
                <a:srgbClr val="000000"/>
              </a:solidFill>
              <a:effectLst/>
              <a:latin typeface="Roboto" panose="02000000000000000000" pitchFamily="2" charset="0"/>
            </a:endParaRPr>
          </a:p>
        </p:txBody>
      </p:sp>
      <p:sp>
        <p:nvSpPr>
          <p:cNvPr id="4" name="Slide Number Placeholder 3"/>
          <p:cNvSpPr>
            <a:spLocks noGrp="1"/>
          </p:cNvSpPr>
          <p:nvPr>
            <p:ph type="sldNum" sz="quarter" idx="5"/>
          </p:nvPr>
        </p:nvSpPr>
        <p:spPr/>
        <p:txBody>
          <a:bodyPr/>
          <a:lstStyle/>
          <a:p>
            <a:fld id="{2613D740-F92B-4FF7-8341-E188E238396B}" type="slidenum">
              <a:rPr lang="en-US" smtClean="0"/>
              <a:t>17</a:t>
            </a:fld>
            <a:endParaRPr lang="en-US"/>
          </a:p>
        </p:txBody>
      </p:sp>
    </p:spTree>
    <p:extLst>
      <p:ext uri="{BB962C8B-B14F-4D97-AF65-F5344CB8AC3E}">
        <p14:creationId xmlns:p14="http://schemas.microsoft.com/office/powerpoint/2010/main" val="11261534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b="0" i="0">
                <a:solidFill>
                  <a:srgbClr val="000000"/>
                </a:solidFill>
                <a:effectLst/>
                <a:latin typeface="Roboto" panose="02000000000000000000" pitchFamily="2" charset="0"/>
              </a:rPr>
              <a:t>Acoustic Echo Canceller đóng một vai trò quan trọng trong việc xử lý tín hiệu âm thanh</a:t>
            </a:r>
            <a:r>
              <a:rPr lang="vi-VN" b="1" i="0">
                <a:solidFill>
                  <a:srgbClr val="000000"/>
                </a:solidFill>
                <a:effectLst/>
                <a:latin typeface="Roboto" panose="02000000000000000000" pitchFamily="2" charset="0"/>
              </a:rPr>
              <a:t>. Nó loại bỏ tiếng vọng, dội âm và tiếng ồn không mong muốn do ghép âm giữa micrô và loa</a:t>
            </a:r>
            <a:r>
              <a:rPr lang="vi-VN" b="0" i="0">
                <a:solidFill>
                  <a:srgbClr val="000000"/>
                </a:solidFill>
                <a:effectLst/>
                <a:latin typeface="Roboto" panose="02000000000000000000" pitchFamily="2" charset="0"/>
              </a:rPr>
              <a:t>. Micrô thu được lời nói xa hơn nhờ khớp nối âm thanh. Giả sử bạn đang trong một cuộc gọi thoại nói chuyện với ai đó qua điện thoại. Bài phát biểu của người khác mà bạn đang nói chuyện được gọi là bài phát biểu kết thúc, sẽ được phát qua loa và giọng nói của bạn, được gọi là bài phát biểu gần kết thúc sẽ được thu bằng micrô. Nếu giọng nói ở đầu xa được truyền trở lại đầu bên kia của cuộc gọi, người kia sẽ nghe thấy giọng nói của họ sau một thời gian trễ (mạng + độ trễ xử lý). AEC chặn việc truyền dữ liệu từ xa trở lại bên kia trong cuộc gọi.</a:t>
            </a:r>
            <a:endParaRPr lang="en-US" b="0" i="0">
              <a:solidFill>
                <a:srgbClr val="000000"/>
              </a:solidFill>
              <a:effectLst/>
              <a:latin typeface="Roboto" panose="02000000000000000000" pitchFamily="2" charset="0"/>
            </a:endParaRPr>
          </a:p>
        </p:txBody>
      </p:sp>
      <p:sp>
        <p:nvSpPr>
          <p:cNvPr id="4" name="Slide Number Placeholder 3"/>
          <p:cNvSpPr>
            <a:spLocks noGrp="1"/>
          </p:cNvSpPr>
          <p:nvPr>
            <p:ph type="sldNum" sz="quarter" idx="5"/>
          </p:nvPr>
        </p:nvSpPr>
        <p:spPr/>
        <p:txBody>
          <a:bodyPr/>
          <a:lstStyle/>
          <a:p>
            <a:fld id="{2613D740-F92B-4FF7-8341-E188E238396B}" type="slidenum">
              <a:rPr lang="en-US" smtClean="0"/>
              <a:t>18</a:t>
            </a:fld>
            <a:endParaRPr lang="en-US"/>
          </a:p>
        </p:txBody>
      </p:sp>
    </p:spTree>
    <p:extLst>
      <p:ext uri="{BB962C8B-B14F-4D97-AF65-F5344CB8AC3E}">
        <p14:creationId xmlns:p14="http://schemas.microsoft.com/office/powerpoint/2010/main" val="13808704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b="0" i="0">
                <a:solidFill>
                  <a:srgbClr val="1B1B1B"/>
                </a:solidFill>
                <a:effectLst/>
                <a:latin typeface="Open Sans" panose="020B0606030504020204" pitchFamily="34" charset="0"/>
              </a:rPr>
              <a:t>Resampling là phương pháp kết hợp nội suy (interpolation) và thập phân hóa (decimation) để thay đổi tỷ lệ lấy mẫu. Resampling thường được thực hiện để giao tiếp giữa hai hệ thống có tốc độ lấy mẫu khác nhau. Nếu tỷ lệ sampling rate của hai hệ thống là một số nguyên, thì thập phân hóa hoặc phép nội suy có thể được sử dụng để thay đổi tốc độ lấy mẫu (tùy thuộc vào tốc độ cần giảm hay tăng); </a:t>
            </a:r>
            <a:endParaRPr lang="en-US"/>
          </a:p>
        </p:txBody>
      </p:sp>
      <p:sp>
        <p:nvSpPr>
          <p:cNvPr id="4" name="Slide Number Placeholder 3"/>
          <p:cNvSpPr>
            <a:spLocks noGrp="1"/>
          </p:cNvSpPr>
          <p:nvPr>
            <p:ph type="sldNum" sz="quarter" idx="5"/>
          </p:nvPr>
        </p:nvSpPr>
        <p:spPr/>
        <p:txBody>
          <a:bodyPr/>
          <a:lstStyle/>
          <a:p>
            <a:fld id="{2613D740-F92B-4FF7-8341-E188E238396B}" type="slidenum">
              <a:rPr lang="en-US" smtClean="0"/>
              <a:t>20</a:t>
            </a:fld>
            <a:endParaRPr lang="en-US"/>
          </a:p>
        </p:txBody>
      </p:sp>
    </p:spTree>
    <p:extLst>
      <p:ext uri="{BB962C8B-B14F-4D97-AF65-F5344CB8AC3E}">
        <p14:creationId xmlns:p14="http://schemas.microsoft.com/office/powerpoint/2010/main" val="29854910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blipFill>
          <a:blip r:embed="rId2">
            <a:alphaModFix/>
          </a:blip>
          <a:stretch>
            <a:fillRect/>
          </a:stretch>
        </a:blipFill>
        <a:effectLst/>
      </p:bgPr>
    </p:bg>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2266913" y="2655800"/>
            <a:ext cx="7743200" cy="15464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5800"/>
              <a:buNone/>
              <a:defRPr sz="5800" b="1"/>
            </a:lvl1pPr>
            <a:lvl2pPr lvl="1" algn="l">
              <a:lnSpc>
                <a:spcPct val="100000"/>
              </a:lnSpc>
              <a:spcBef>
                <a:spcPts val="0"/>
              </a:spcBef>
              <a:spcAft>
                <a:spcPts val="0"/>
              </a:spcAft>
              <a:buSzPts val="5800"/>
              <a:buNone/>
              <a:defRPr sz="5800" b="1"/>
            </a:lvl2pPr>
            <a:lvl3pPr lvl="2" algn="l">
              <a:lnSpc>
                <a:spcPct val="100000"/>
              </a:lnSpc>
              <a:spcBef>
                <a:spcPts val="0"/>
              </a:spcBef>
              <a:spcAft>
                <a:spcPts val="0"/>
              </a:spcAft>
              <a:buSzPts val="5800"/>
              <a:buNone/>
              <a:defRPr sz="5800" b="1"/>
            </a:lvl3pPr>
            <a:lvl4pPr lvl="3" algn="l">
              <a:lnSpc>
                <a:spcPct val="100000"/>
              </a:lnSpc>
              <a:spcBef>
                <a:spcPts val="0"/>
              </a:spcBef>
              <a:spcAft>
                <a:spcPts val="0"/>
              </a:spcAft>
              <a:buSzPts val="5800"/>
              <a:buNone/>
              <a:defRPr sz="5800" b="1"/>
            </a:lvl4pPr>
            <a:lvl5pPr lvl="4" algn="l">
              <a:lnSpc>
                <a:spcPct val="100000"/>
              </a:lnSpc>
              <a:spcBef>
                <a:spcPts val="0"/>
              </a:spcBef>
              <a:spcAft>
                <a:spcPts val="0"/>
              </a:spcAft>
              <a:buSzPts val="5800"/>
              <a:buNone/>
              <a:defRPr sz="5800" b="1"/>
            </a:lvl5pPr>
            <a:lvl6pPr lvl="5" algn="l">
              <a:lnSpc>
                <a:spcPct val="100000"/>
              </a:lnSpc>
              <a:spcBef>
                <a:spcPts val="0"/>
              </a:spcBef>
              <a:spcAft>
                <a:spcPts val="0"/>
              </a:spcAft>
              <a:buSzPts val="5800"/>
              <a:buNone/>
              <a:defRPr sz="5800" b="1"/>
            </a:lvl6pPr>
            <a:lvl7pPr lvl="6" algn="l">
              <a:lnSpc>
                <a:spcPct val="100000"/>
              </a:lnSpc>
              <a:spcBef>
                <a:spcPts val="0"/>
              </a:spcBef>
              <a:spcAft>
                <a:spcPts val="0"/>
              </a:spcAft>
              <a:buSzPts val="5800"/>
              <a:buNone/>
              <a:defRPr sz="5800" b="1"/>
            </a:lvl7pPr>
            <a:lvl8pPr lvl="7" algn="l">
              <a:lnSpc>
                <a:spcPct val="100000"/>
              </a:lnSpc>
              <a:spcBef>
                <a:spcPts val="0"/>
              </a:spcBef>
              <a:spcAft>
                <a:spcPts val="0"/>
              </a:spcAft>
              <a:buSzPts val="5800"/>
              <a:buNone/>
              <a:defRPr sz="5800" b="1"/>
            </a:lvl8pPr>
            <a:lvl9pPr lvl="8" algn="l">
              <a:lnSpc>
                <a:spcPct val="100000"/>
              </a:lnSpc>
              <a:spcBef>
                <a:spcPts val="0"/>
              </a:spcBef>
              <a:spcAft>
                <a:spcPts val="0"/>
              </a:spcAft>
              <a:buSzPts val="5800"/>
              <a:buNone/>
              <a:defRPr sz="5800" b="1"/>
            </a:lvl9pPr>
          </a:lstStyle>
          <a:p>
            <a:r>
              <a:rPr lang="en-US"/>
              <a:t>Click to edit Master title style</a:t>
            </a:r>
            <a:endParaRPr/>
          </a:p>
        </p:txBody>
      </p:sp>
      <p:sp>
        <p:nvSpPr>
          <p:cNvPr id="11" name="Google Shape;11;p2"/>
          <p:cNvSpPr/>
          <p:nvPr/>
        </p:nvSpPr>
        <p:spPr>
          <a:xfrm>
            <a:off x="9783375" y="6173432"/>
            <a:ext cx="128400" cy="128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00" tIns="91400" rIns="91400" bIns="91400" anchor="ctr" anchorCtr="0">
            <a:noAutofit/>
          </a:bodyPr>
          <a:lstStyle/>
          <a:p>
            <a:pPr marL="0" marR="0" lvl="0" indent="0" algn="l" rtl="0">
              <a:lnSpc>
                <a:spcPct val="100000"/>
              </a:lnSpc>
              <a:spcBef>
                <a:spcPts val="0"/>
              </a:spcBef>
              <a:spcAft>
                <a:spcPts val="0"/>
              </a:spcAft>
              <a:buClr>
                <a:srgbClr val="000000"/>
              </a:buClr>
              <a:buSzPts val="1050"/>
              <a:buFont typeface="Arial"/>
              <a:buNone/>
            </a:pPr>
            <a:endParaRPr sz="1400" b="0" i="0" u="none" strike="noStrike" cap="none">
              <a:solidFill>
                <a:srgbClr val="000000"/>
              </a:solidFill>
              <a:latin typeface="Arial"/>
              <a:ea typeface="Arial"/>
              <a:cs typeface="Arial"/>
              <a:sym typeface="Arial"/>
            </a:endParaRPr>
          </a:p>
        </p:txBody>
      </p:sp>
      <p:sp>
        <p:nvSpPr>
          <p:cNvPr id="12" name="Google Shape;12;p2"/>
          <p:cNvSpPr/>
          <p:nvPr/>
        </p:nvSpPr>
        <p:spPr>
          <a:xfrm>
            <a:off x="10386991" y="5576535"/>
            <a:ext cx="128400" cy="128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00" tIns="91400" rIns="91400" bIns="91400" anchor="ctr" anchorCtr="0">
            <a:noAutofit/>
          </a:bodyPr>
          <a:lstStyle/>
          <a:p>
            <a:pPr marL="0" marR="0" lvl="0" indent="0" algn="l" rtl="0">
              <a:lnSpc>
                <a:spcPct val="100000"/>
              </a:lnSpc>
              <a:spcBef>
                <a:spcPts val="0"/>
              </a:spcBef>
              <a:spcAft>
                <a:spcPts val="0"/>
              </a:spcAft>
              <a:buClr>
                <a:srgbClr val="000000"/>
              </a:buClr>
              <a:buSzPts val="1050"/>
              <a:buFont typeface="Arial"/>
              <a:buNone/>
            </a:pPr>
            <a:endParaRPr sz="1400" b="0" i="0" u="none" strike="noStrike" cap="none">
              <a:solidFill>
                <a:srgbClr val="000000"/>
              </a:solidFill>
              <a:latin typeface="Arial"/>
              <a:ea typeface="Arial"/>
              <a:cs typeface="Arial"/>
              <a:sym typeface="Arial"/>
            </a:endParaRPr>
          </a:p>
        </p:txBody>
      </p:sp>
      <p:sp>
        <p:nvSpPr>
          <p:cNvPr id="13" name="Google Shape;13;p2"/>
          <p:cNvSpPr/>
          <p:nvPr/>
        </p:nvSpPr>
        <p:spPr>
          <a:xfrm>
            <a:off x="11857671" y="4444464"/>
            <a:ext cx="76800" cy="768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00" tIns="91400" rIns="91400" bIns="91400" anchor="ctr" anchorCtr="0">
            <a:noAutofit/>
          </a:bodyPr>
          <a:lstStyle/>
          <a:p>
            <a:pPr marL="0" marR="0" lvl="0" indent="0" algn="l" rtl="0">
              <a:lnSpc>
                <a:spcPct val="100000"/>
              </a:lnSpc>
              <a:spcBef>
                <a:spcPts val="0"/>
              </a:spcBef>
              <a:spcAft>
                <a:spcPts val="0"/>
              </a:spcAft>
              <a:buClr>
                <a:srgbClr val="000000"/>
              </a:buClr>
              <a:buSzPts val="1050"/>
              <a:buFont typeface="Arial"/>
              <a:buNone/>
            </a:pPr>
            <a:endParaRPr sz="1400" b="0" i="0" u="none" strike="noStrike" cap="none">
              <a:solidFill>
                <a:srgbClr val="000000"/>
              </a:solidFill>
              <a:latin typeface="Arial"/>
              <a:ea typeface="Arial"/>
              <a:cs typeface="Arial"/>
              <a:sym typeface="Arial"/>
            </a:endParaRPr>
          </a:p>
        </p:txBody>
      </p:sp>
      <p:sp>
        <p:nvSpPr>
          <p:cNvPr id="14" name="Google Shape;14;p2"/>
          <p:cNvSpPr/>
          <p:nvPr/>
        </p:nvSpPr>
        <p:spPr>
          <a:xfrm>
            <a:off x="11695071" y="6565033"/>
            <a:ext cx="128400" cy="128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00" tIns="91400" rIns="91400" bIns="91400" anchor="ctr" anchorCtr="0">
            <a:noAutofit/>
          </a:bodyPr>
          <a:lstStyle/>
          <a:p>
            <a:pPr marL="0" marR="0" lvl="0" indent="0" algn="l" rtl="0">
              <a:lnSpc>
                <a:spcPct val="100000"/>
              </a:lnSpc>
              <a:spcBef>
                <a:spcPts val="0"/>
              </a:spcBef>
              <a:spcAft>
                <a:spcPts val="0"/>
              </a:spcAft>
              <a:buClr>
                <a:srgbClr val="000000"/>
              </a:buClr>
              <a:buSzPts val="1050"/>
              <a:buFont typeface="Arial"/>
              <a:buNone/>
            </a:pPr>
            <a:endParaRPr sz="1400" b="0" i="0" u="none" strike="noStrike" cap="none">
              <a:solidFill>
                <a:srgbClr val="000000"/>
              </a:solidFill>
              <a:latin typeface="Arial"/>
              <a:ea typeface="Arial"/>
              <a:cs typeface="Arial"/>
              <a:sym typeface="Arial"/>
            </a:endParaRPr>
          </a:p>
        </p:txBody>
      </p:sp>
      <p:sp>
        <p:nvSpPr>
          <p:cNvPr id="15" name="Google Shape;15;p2"/>
          <p:cNvSpPr/>
          <p:nvPr/>
        </p:nvSpPr>
        <p:spPr>
          <a:xfrm>
            <a:off x="3181689" y="677512"/>
            <a:ext cx="128400" cy="128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00" tIns="91400" rIns="91400" bIns="91400" anchor="ctr" anchorCtr="0">
            <a:noAutofit/>
          </a:bodyPr>
          <a:lstStyle/>
          <a:p>
            <a:pPr marL="0" marR="0" lvl="0" indent="0" algn="l" rtl="0">
              <a:lnSpc>
                <a:spcPct val="100000"/>
              </a:lnSpc>
              <a:spcBef>
                <a:spcPts val="0"/>
              </a:spcBef>
              <a:spcAft>
                <a:spcPts val="0"/>
              </a:spcAft>
              <a:buClr>
                <a:srgbClr val="000000"/>
              </a:buClr>
              <a:buSzPts val="1050"/>
              <a:buFont typeface="Arial"/>
              <a:buNone/>
            </a:pPr>
            <a:endParaRPr sz="1400" b="0" i="0" u="none" strike="noStrike" cap="none">
              <a:solidFill>
                <a:srgbClr val="000000"/>
              </a:solidFill>
              <a:latin typeface="Arial"/>
              <a:ea typeface="Arial"/>
              <a:cs typeface="Arial"/>
              <a:sym typeface="Arial"/>
            </a:endParaRPr>
          </a:p>
        </p:txBody>
      </p:sp>
      <p:sp>
        <p:nvSpPr>
          <p:cNvPr id="16" name="Google Shape;16;p2"/>
          <p:cNvSpPr/>
          <p:nvPr/>
        </p:nvSpPr>
        <p:spPr>
          <a:xfrm>
            <a:off x="639281" y="3605307"/>
            <a:ext cx="128400" cy="128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00" tIns="91400" rIns="91400" bIns="91400" anchor="ctr" anchorCtr="0">
            <a:noAutofit/>
          </a:bodyPr>
          <a:lstStyle/>
          <a:p>
            <a:pPr marL="0" marR="0" lvl="0" indent="0" algn="l" rtl="0">
              <a:lnSpc>
                <a:spcPct val="100000"/>
              </a:lnSpc>
              <a:spcBef>
                <a:spcPts val="0"/>
              </a:spcBef>
              <a:spcAft>
                <a:spcPts val="0"/>
              </a:spcAft>
              <a:buClr>
                <a:srgbClr val="000000"/>
              </a:buClr>
              <a:buSzPts val="1050"/>
              <a:buFont typeface="Arial"/>
              <a:buNone/>
            </a:pPr>
            <a:endParaRPr sz="1400" b="0" i="0" u="none" strike="noStrike" cap="none">
              <a:solidFill>
                <a:srgbClr val="000000"/>
              </a:solidFill>
              <a:latin typeface="Arial"/>
              <a:ea typeface="Arial"/>
              <a:cs typeface="Arial"/>
              <a:sym typeface="Arial"/>
            </a:endParaRPr>
          </a:p>
        </p:txBody>
      </p:sp>
      <p:sp>
        <p:nvSpPr>
          <p:cNvPr id="17" name="Google Shape;17;p2"/>
          <p:cNvSpPr/>
          <p:nvPr/>
        </p:nvSpPr>
        <p:spPr>
          <a:xfrm>
            <a:off x="348721" y="857463"/>
            <a:ext cx="128400" cy="128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00" tIns="91400" rIns="91400" bIns="91400" anchor="ctr" anchorCtr="0">
            <a:noAutofit/>
          </a:bodyPr>
          <a:lstStyle/>
          <a:p>
            <a:pPr marL="0" marR="0" lvl="0" indent="0" algn="l" rtl="0">
              <a:lnSpc>
                <a:spcPct val="100000"/>
              </a:lnSpc>
              <a:spcBef>
                <a:spcPts val="0"/>
              </a:spcBef>
              <a:spcAft>
                <a:spcPts val="0"/>
              </a:spcAft>
              <a:buClr>
                <a:srgbClr val="000000"/>
              </a:buClr>
              <a:buSzPts val="1050"/>
              <a:buFont typeface="Arial"/>
              <a:buNone/>
            </a:pPr>
            <a:endParaRPr sz="1400" b="0" i="0" u="none" strike="noStrike" cap="none">
              <a:solidFill>
                <a:srgbClr val="000000"/>
              </a:solidFill>
              <a:latin typeface="Arial"/>
              <a:ea typeface="Arial"/>
              <a:cs typeface="Arial"/>
              <a:sym typeface="Arial"/>
            </a:endParaRPr>
          </a:p>
        </p:txBody>
      </p:sp>
      <p:sp>
        <p:nvSpPr>
          <p:cNvPr id="18" name="Google Shape;18;p2"/>
          <p:cNvSpPr/>
          <p:nvPr/>
        </p:nvSpPr>
        <p:spPr>
          <a:xfrm>
            <a:off x="676313" y="1441151"/>
            <a:ext cx="256800" cy="256400"/>
          </a:xfrm>
          <a:prstGeom prst="ellipse">
            <a:avLst/>
          </a:prstGeom>
          <a:noFill/>
          <a:ln w="19050" cap="flat" cmpd="sng">
            <a:solidFill>
              <a:schemeClr val="accent1"/>
            </a:solidFill>
            <a:prstDash val="solid"/>
            <a:round/>
            <a:headEnd type="none" w="sm" len="sm"/>
            <a:tailEnd type="none" w="sm" len="sm"/>
          </a:ln>
        </p:spPr>
        <p:txBody>
          <a:bodyPr spcFirstLastPara="1" wrap="square" lIns="91400" tIns="91400" rIns="91400" bIns="91400" anchor="ctr" anchorCtr="0">
            <a:noAutofit/>
          </a:bodyPr>
          <a:lstStyle/>
          <a:p>
            <a:pPr marL="0" marR="0" lvl="0" indent="0" algn="l" rtl="0">
              <a:lnSpc>
                <a:spcPct val="100000"/>
              </a:lnSpc>
              <a:spcBef>
                <a:spcPts val="0"/>
              </a:spcBef>
              <a:spcAft>
                <a:spcPts val="0"/>
              </a:spcAft>
              <a:buClr>
                <a:srgbClr val="000000"/>
              </a:buClr>
              <a:buSzPts val="1050"/>
              <a:buFont typeface="Arial"/>
              <a:buNone/>
            </a:pPr>
            <a:endParaRPr sz="1400" b="0" i="0" u="none" strike="noStrike" cap="none">
              <a:solidFill>
                <a:srgbClr val="000000"/>
              </a:solidFill>
              <a:latin typeface="Arial"/>
              <a:ea typeface="Arial"/>
              <a:cs typeface="Arial"/>
              <a:sym typeface="Arial"/>
            </a:endParaRPr>
          </a:p>
        </p:txBody>
      </p:sp>
      <p:sp>
        <p:nvSpPr>
          <p:cNvPr id="19" name="Google Shape;19;p2"/>
          <p:cNvSpPr/>
          <p:nvPr/>
        </p:nvSpPr>
        <p:spPr>
          <a:xfrm>
            <a:off x="11085359" y="4833763"/>
            <a:ext cx="192400" cy="192000"/>
          </a:xfrm>
          <a:prstGeom prst="ellipse">
            <a:avLst/>
          </a:prstGeom>
          <a:noFill/>
          <a:ln w="19050" cap="flat" cmpd="sng">
            <a:solidFill>
              <a:schemeClr val="accent1"/>
            </a:solidFill>
            <a:prstDash val="solid"/>
            <a:round/>
            <a:headEnd type="none" w="sm" len="sm"/>
            <a:tailEnd type="none" w="sm" len="sm"/>
          </a:ln>
        </p:spPr>
        <p:txBody>
          <a:bodyPr spcFirstLastPara="1" wrap="square" lIns="91400" tIns="91400" rIns="91400" bIns="91400" anchor="ctr" anchorCtr="0">
            <a:noAutofit/>
          </a:bodyPr>
          <a:lstStyle/>
          <a:p>
            <a:pPr marL="0" marR="0" lvl="0" indent="0" algn="l" rtl="0">
              <a:lnSpc>
                <a:spcPct val="100000"/>
              </a:lnSpc>
              <a:spcBef>
                <a:spcPts val="0"/>
              </a:spcBef>
              <a:spcAft>
                <a:spcPts val="0"/>
              </a:spcAft>
              <a:buClr>
                <a:srgbClr val="000000"/>
              </a:buClr>
              <a:buSzPts val="1050"/>
              <a:buFont typeface="Arial"/>
              <a:buNone/>
            </a:pPr>
            <a:endParaRPr sz="1400" b="0" i="0" u="none" strike="noStrike" cap="none">
              <a:solidFill>
                <a:srgbClr val="000000"/>
              </a:solidFill>
              <a:latin typeface="Arial"/>
              <a:ea typeface="Arial"/>
              <a:cs typeface="Arial"/>
              <a:sym typeface="Arial"/>
            </a:endParaRPr>
          </a:p>
        </p:txBody>
      </p:sp>
      <p:sp>
        <p:nvSpPr>
          <p:cNvPr id="20" name="Google Shape;20;p2"/>
          <p:cNvSpPr/>
          <p:nvPr/>
        </p:nvSpPr>
        <p:spPr>
          <a:xfrm>
            <a:off x="11843811" y="5582348"/>
            <a:ext cx="192400" cy="192000"/>
          </a:xfrm>
          <a:prstGeom prst="ellipse">
            <a:avLst/>
          </a:prstGeom>
          <a:noFill/>
          <a:ln w="19050" cap="flat" cmpd="sng">
            <a:solidFill>
              <a:schemeClr val="accent1"/>
            </a:solidFill>
            <a:prstDash val="solid"/>
            <a:round/>
            <a:headEnd type="none" w="sm" len="sm"/>
            <a:tailEnd type="none" w="sm" len="sm"/>
          </a:ln>
        </p:spPr>
        <p:txBody>
          <a:bodyPr spcFirstLastPara="1" wrap="square" lIns="91400" tIns="91400" rIns="91400" bIns="91400" anchor="ctr" anchorCtr="0">
            <a:noAutofit/>
          </a:bodyPr>
          <a:lstStyle/>
          <a:p>
            <a:pPr marL="0" marR="0" lvl="0" indent="0" algn="l" rtl="0">
              <a:lnSpc>
                <a:spcPct val="100000"/>
              </a:lnSpc>
              <a:spcBef>
                <a:spcPts val="0"/>
              </a:spcBef>
              <a:spcAft>
                <a:spcPts val="0"/>
              </a:spcAft>
              <a:buClr>
                <a:srgbClr val="000000"/>
              </a:buClr>
              <a:buSzPts val="1050"/>
              <a:buFont typeface="Arial"/>
              <a:buNone/>
            </a:pPr>
            <a:endParaRPr sz="1400" b="0" i="0" u="none" strike="noStrike" cap="none">
              <a:solidFill>
                <a:srgbClr val="000000"/>
              </a:solidFill>
              <a:latin typeface="Arial"/>
              <a:ea typeface="Arial"/>
              <a:cs typeface="Arial"/>
              <a:sym typeface="Arial"/>
            </a:endParaRPr>
          </a:p>
        </p:txBody>
      </p:sp>
      <p:sp>
        <p:nvSpPr>
          <p:cNvPr id="21" name="Google Shape;21;p2"/>
          <p:cNvSpPr/>
          <p:nvPr/>
        </p:nvSpPr>
        <p:spPr>
          <a:xfrm>
            <a:off x="211084" y="2128745"/>
            <a:ext cx="76800" cy="768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00" tIns="91400" rIns="91400" bIns="91400" anchor="ctr" anchorCtr="0">
            <a:noAutofit/>
          </a:bodyPr>
          <a:lstStyle/>
          <a:p>
            <a:pPr marL="0" marR="0" lvl="0" indent="0" algn="l" rtl="0">
              <a:lnSpc>
                <a:spcPct val="100000"/>
              </a:lnSpc>
              <a:spcBef>
                <a:spcPts val="0"/>
              </a:spcBef>
              <a:spcAft>
                <a:spcPts val="0"/>
              </a:spcAft>
              <a:buClr>
                <a:srgbClr val="000000"/>
              </a:buClr>
              <a:buSzPts val="1050"/>
              <a:buFont typeface="Arial"/>
              <a:buNone/>
            </a:pPr>
            <a:endParaRPr sz="1400" b="0" i="0" u="none" strike="noStrike" cap="none">
              <a:solidFill>
                <a:srgbClr val="000000"/>
              </a:solidFill>
              <a:latin typeface="Arial"/>
              <a:ea typeface="Arial"/>
              <a:cs typeface="Arial"/>
              <a:sym typeface="Arial"/>
            </a:endParaRPr>
          </a:p>
        </p:txBody>
      </p:sp>
      <p:sp>
        <p:nvSpPr>
          <p:cNvPr id="22" name="Google Shape;22;p2"/>
          <p:cNvSpPr/>
          <p:nvPr/>
        </p:nvSpPr>
        <p:spPr>
          <a:xfrm>
            <a:off x="1861977" y="301904"/>
            <a:ext cx="256800" cy="256400"/>
          </a:xfrm>
          <a:prstGeom prst="ellipse">
            <a:avLst/>
          </a:prstGeom>
          <a:noFill/>
          <a:ln w="19050" cap="flat" cmpd="sng">
            <a:solidFill>
              <a:schemeClr val="accent1"/>
            </a:solidFill>
            <a:prstDash val="solid"/>
            <a:round/>
            <a:headEnd type="none" w="sm" len="sm"/>
            <a:tailEnd type="none" w="sm" len="sm"/>
          </a:ln>
        </p:spPr>
        <p:txBody>
          <a:bodyPr spcFirstLastPara="1" wrap="square" lIns="91400" tIns="91400" rIns="91400" bIns="91400" anchor="ctr" anchorCtr="0">
            <a:noAutofit/>
          </a:bodyPr>
          <a:lstStyle/>
          <a:p>
            <a:pPr marL="0" marR="0" lvl="0" indent="0" algn="l" rtl="0">
              <a:lnSpc>
                <a:spcPct val="100000"/>
              </a:lnSpc>
              <a:spcBef>
                <a:spcPts val="0"/>
              </a:spcBef>
              <a:spcAft>
                <a:spcPts val="0"/>
              </a:spcAft>
              <a:buClr>
                <a:srgbClr val="000000"/>
              </a:buClr>
              <a:buSzPts val="1050"/>
              <a:buFont typeface="Arial"/>
              <a:buNone/>
            </a:pPr>
            <a:endParaRPr sz="1400" b="0" i="0" u="none" strike="noStrike" cap="none">
              <a:solidFill>
                <a:srgbClr val="000000"/>
              </a:solidFill>
              <a:latin typeface="Arial"/>
              <a:ea typeface="Arial"/>
              <a:cs typeface="Arial"/>
              <a:sym typeface="Arial"/>
            </a:endParaRPr>
          </a:p>
        </p:txBody>
      </p:sp>
      <p:sp>
        <p:nvSpPr>
          <p:cNvPr id="23" name="Google Shape;23;p2"/>
          <p:cNvSpPr/>
          <p:nvPr/>
        </p:nvSpPr>
        <p:spPr>
          <a:xfrm>
            <a:off x="823323" y="2667459"/>
            <a:ext cx="76800" cy="768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00" tIns="91400" rIns="91400" bIns="91400" anchor="ctr" anchorCtr="0">
            <a:noAutofit/>
          </a:bodyPr>
          <a:lstStyle/>
          <a:p>
            <a:pPr marL="0" marR="0" lvl="0" indent="0" algn="l" rtl="0">
              <a:lnSpc>
                <a:spcPct val="100000"/>
              </a:lnSpc>
              <a:spcBef>
                <a:spcPts val="0"/>
              </a:spcBef>
              <a:spcAft>
                <a:spcPts val="0"/>
              </a:spcAft>
              <a:buClr>
                <a:srgbClr val="000000"/>
              </a:buClr>
              <a:buSzPts val="1050"/>
              <a:buFont typeface="Arial"/>
              <a:buNone/>
            </a:pPr>
            <a:endParaRPr sz="1400" b="0" i="0" u="none" strike="noStrike" cap="none">
              <a:solidFill>
                <a:srgbClr val="000000"/>
              </a:solidFill>
              <a:latin typeface="Arial"/>
              <a:ea typeface="Arial"/>
              <a:cs typeface="Arial"/>
              <a:sym typeface="Arial"/>
            </a:endParaRPr>
          </a:p>
        </p:txBody>
      </p:sp>
      <p:sp>
        <p:nvSpPr>
          <p:cNvPr id="24" name="Google Shape;24;p2"/>
          <p:cNvSpPr/>
          <p:nvPr/>
        </p:nvSpPr>
        <p:spPr>
          <a:xfrm>
            <a:off x="4567031" y="517173"/>
            <a:ext cx="76800" cy="768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00" tIns="91400" rIns="91400" bIns="91400" anchor="ctr" anchorCtr="0">
            <a:noAutofit/>
          </a:bodyPr>
          <a:lstStyle/>
          <a:p>
            <a:pPr marL="0" marR="0" lvl="0" indent="0" algn="l" rtl="0">
              <a:lnSpc>
                <a:spcPct val="100000"/>
              </a:lnSpc>
              <a:spcBef>
                <a:spcPts val="0"/>
              </a:spcBef>
              <a:spcAft>
                <a:spcPts val="0"/>
              </a:spcAft>
              <a:buClr>
                <a:srgbClr val="000000"/>
              </a:buClr>
              <a:buSzPts val="1050"/>
              <a:buFont typeface="Arial"/>
              <a:buNone/>
            </a:pPr>
            <a:endParaRPr sz="1400" b="0" i="0" u="none" strike="noStrike" cap="none">
              <a:solidFill>
                <a:srgbClr val="000000"/>
              </a:solidFill>
              <a:latin typeface="Arial"/>
              <a:ea typeface="Arial"/>
              <a:cs typeface="Arial"/>
              <a:sym typeface="Arial"/>
            </a:endParaRPr>
          </a:p>
        </p:txBody>
      </p:sp>
      <p:sp>
        <p:nvSpPr>
          <p:cNvPr id="25" name="Google Shape;25;p2"/>
          <p:cNvSpPr/>
          <p:nvPr/>
        </p:nvSpPr>
        <p:spPr>
          <a:xfrm>
            <a:off x="10685372" y="6090061"/>
            <a:ext cx="256800" cy="256400"/>
          </a:xfrm>
          <a:prstGeom prst="ellipse">
            <a:avLst/>
          </a:prstGeom>
          <a:noFill/>
          <a:ln w="19050" cap="flat" cmpd="sng">
            <a:solidFill>
              <a:schemeClr val="accent1"/>
            </a:solidFill>
            <a:prstDash val="solid"/>
            <a:round/>
            <a:headEnd type="none" w="sm" len="sm"/>
            <a:tailEnd type="none" w="sm" len="sm"/>
          </a:ln>
        </p:spPr>
        <p:txBody>
          <a:bodyPr spcFirstLastPara="1" wrap="square" lIns="91400" tIns="91400" rIns="91400" bIns="91400" anchor="ctr" anchorCtr="0">
            <a:noAutofit/>
          </a:bodyPr>
          <a:lstStyle/>
          <a:p>
            <a:pPr marL="0" marR="0" lvl="0" indent="0" algn="l" rtl="0">
              <a:lnSpc>
                <a:spcPct val="100000"/>
              </a:lnSpc>
              <a:spcBef>
                <a:spcPts val="0"/>
              </a:spcBef>
              <a:spcAft>
                <a:spcPts val="0"/>
              </a:spcAft>
              <a:buClr>
                <a:srgbClr val="000000"/>
              </a:buClr>
              <a:buSzPts val="1050"/>
              <a:buFont typeface="Arial"/>
              <a:buNone/>
            </a:pPr>
            <a:endParaRPr sz="1400" b="0" i="0" u="none" strike="noStrike" cap="none">
              <a:solidFill>
                <a:srgbClr val="000000"/>
              </a:solidFill>
              <a:latin typeface="Arial"/>
              <a:ea typeface="Arial"/>
              <a:cs typeface="Arial"/>
              <a:sym typeface="Arial"/>
            </a:endParaRPr>
          </a:p>
        </p:txBody>
      </p:sp>
      <p:sp>
        <p:nvSpPr>
          <p:cNvPr id="26" name="Google Shape;26;p2"/>
          <p:cNvSpPr txBox="1">
            <a:spLocks noGrp="1"/>
          </p:cNvSpPr>
          <p:nvPr>
            <p:ph type="sldNum" idx="12"/>
          </p:nvPr>
        </p:nvSpPr>
        <p:spPr>
          <a:xfrm>
            <a:off x="11409045" y="6333135"/>
            <a:ext cx="731600" cy="524800"/>
          </a:xfrm>
          <a:prstGeom prst="rect">
            <a:avLst/>
          </a:prstGeom>
        </p:spPr>
        <p:txBody>
          <a:bodyPr spcFirstLastPara="1" wrap="square" lIns="91425" tIns="91425" rIns="91425" bIns="91425" anchor="t" anchorCtr="0">
            <a:noAutofit/>
          </a:bodyPr>
          <a:lstStyle>
            <a:lvl1pPr lvl="0">
              <a:buNone/>
              <a:defRPr sz="1733">
                <a:solidFill>
                  <a:schemeClr val="dk1"/>
                </a:solidFill>
              </a:defRPr>
            </a:lvl1pPr>
            <a:lvl2pPr lvl="1">
              <a:buNone/>
              <a:defRPr sz="1733">
                <a:solidFill>
                  <a:schemeClr val="dk1"/>
                </a:solidFill>
              </a:defRPr>
            </a:lvl2pPr>
            <a:lvl3pPr lvl="2">
              <a:buNone/>
              <a:defRPr sz="1733">
                <a:solidFill>
                  <a:schemeClr val="dk1"/>
                </a:solidFill>
              </a:defRPr>
            </a:lvl3pPr>
            <a:lvl4pPr lvl="3">
              <a:buNone/>
              <a:defRPr sz="1733">
                <a:solidFill>
                  <a:schemeClr val="dk1"/>
                </a:solidFill>
              </a:defRPr>
            </a:lvl4pPr>
            <a:lvl5pPr lvl="4">
              <a:buNone/>
              <a:defRPr sz="1733">
                <a:solidFill>
                  <a:schemeClr val="dk1"/>
                </a:solidFill>
              </a:defRPr>
            </a:lvl5pPr>
            <a:lvl6pPr lvl="5">
              <a:buNone/>
              <a:defRPr sz="1733">
                <a:solidFill>
                  <a:schemeClr val="dk1"/>
                </a:solidFill>
              </a:defRPr>
            </a:lvl6pPr>
            <a:lvl7pPr lvl="6">
              <a:buNone/>
              <a:defRPr sz="1733">
                <a:solidFill>
                  <a:schemeClr val="dk1"/>
                </a:solidFill>
              </a:defRPr>
            </a:lvl7pPr>
            <a:lvl8pPr lvl="7">
              <a:buNone/>
              <a:defRPr sz="1733">
                <a:solidFill>
                  <a:schemeClr val="dk1"/>
                </a:solidFill>
              </a:defRPr>
            </a:lvl8pPr>
            <a:lvl9pPr lvl="8">
              <a:buNone/>
              <a:defRPr sz="1733">
                <a:solidFill>
                  <a:schemeClr val="dk1"/>
                </a:solidFill>
              </a:defRPr>
            </a:lvl9pPr>
          </a:lstStyle>
          <a:p>
            <a:fld id="{D84519C0-5B2D-4ED1-97EA-ED48E795D56D}" type="slidenum">
              <a:rPr lang="en-US" smtClean="0"/>
              <a:t>‹#›</a:t>
            </a:fld>
            <a:endParaRPr lang="en-US"/>
          </a:p>
        </p:txBody>
      </p:sp>
    </p:spTree>
    <p:extLst>
      <p:ext uri="{BB962C8B-B14F-4D97-AF65-F5344CB8AC3E}">
        <p14:creationId xmlns:p14="http://schemas.microsoft.com/office/powerpoint/2010/main" val="25266519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Title and Content">
    <p:spTree>
      <p:nvGrpSpPr>
        <p:cNvPr id="1" name="Shape 27"/>
        <p:cNvGrpSpPr/>
        <p:nvPr/>
      </p:nvGrpSpPr>
      <p:grpSpPr>
        <a:xfrm>
          <a:off x="0" y="0"/>
          <a:ext cx="0" cy="0"/>
          <a:chOff x="0" y="0"/>
          <a:chExt cx="0" cy="0"/>
        </a:xfrm>
      </p:grpSpPr>
      <p:sp>
        <p:nvSpPr>
          <p:cNvPr id="28" name="Google Shape;28;p3"/>
          <p:cNvSpPr txBox="1">
            <a:spLocks noGrp="1"/>
          </p:cNvSpPr>
          <p:nvPr>
            <p:ph type="title"/>
          </p:nvPr>
        </p:nvSpPr>
        <p:spPr>
          <a:xfrm>
            <a:off x="1048201" y="410827"/>
            <a:ext cx="10095600" cy="9368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a:r>
              <a:rPr lang="en-US"/>
              <a:t>Click to edit Master title style</a:t>
            </a:r>
            <a:endParaRPr/>
          </a:p>
        </p:txBody>
      </p:sp>
      <p:sp>
        <p:nvSpPr>
          <p:cNvPr id="29" name="Google Shape;29;p3"/>
          <p:cNvSpPr txBox="1">
            <a:spLocks noGrp="1"/>
          </p:cNvSpPr>
          <p:nvPr>
            <p:ph type="body" idx="1"/>
          </p:nvPr>
        </p:nvSpPr>
        <p:spPr>
          <a:xfrm>
            <a:off x="1048201" y="1682267"/>
            <a:ext cx="10095600" cy="4764800"/>
          </a:xfrm>
          <a:prstGeom prst="rect">
            <a:avLst/>
          </a:prstGeom>
          <a:noFill/>
          <a:ln>
            <a:noFill/>
          </a:ln>
        </p:spPr>
        <p:txBody>
          <a:bodyPr spcFirstLastPara="1" wrap="square" lIns="91425" tIns="91425" rIns="91425" bIns="91425" anchor="t" anchorCtr="0">
            <a:noAutofit/>
          </a:bodyPr>
          <a:lstStyle>
            <a:lvl1pPr marL="609585" lvl="0" indent="-558786" algn="l">
              <a:lnSpc>
                <a:spcPct val="100000"/>
              </a:lnSpc>
              <a:spcBef>
                <a:spcPts val="800"/>
              </a:spcBef>
              <a:spcAft>
                <a:spcPts val="0"/>
              </a:spcAft>
              <a:buSzPts val="3000"/>
              <a:buChar char="◎"/>
              <a:defRPr/>
            </a:lvl1pPr>
            <a:lvl2pPr marL="1219170" lvl="1" indent="-507987" algn="l">
              <a:lnSpc>
                <a:spcPct val="100000"/>
              </a:lnSpc>
              <a:spcBef>
                <a:spcPts val="0"/>
              </a:spcBef>
              <a:spcAft>
                <a:spcPts val="0"/>
              </a:spcAft>
              <a:buSzPts val="2400"/>
              <a:buChar char="○"/>
              <a:defRPr/>
            </a:lvl2pPr>
            <a:lvl3pPr marL="1828754" lvl="2" indent="-507987" algn="l">
              <a:lnSpc>
                <a:spcPct val="100000"/>
              </a:lnSpc>
              <a:spcBef>
                <a:spcPts val="0"/>
              </a:spcBef>
              <a:spcAft>
                <a:spcPts val="0"/>
              </a:spcAft>
              <a:buSzPts val="2400"/>
              <a:buChar char="◉"/>
              <a:defRPr/>
            </a:lvl3pPr>
            <a:lvl4pPr marL="2438339" lvl="3" indent="-457189" algn="l">
              <a:lnSpc>
                <a:spcPct val="100000"/>
              </a:lnSpc>
              <a:spcBef>
                <a:spcPts val="0"/>
              </a:spcBef>
              <a:spcAft>
                <a:spcPts val="0"/>
              </a:spcAft>
              <a:buSzPts val="1800"/>
              <a:buChar char="●"/>
              <a:defRPr/>
            </a:lvl4pPr>
            <a:lvl5pPr marL="3047924" lvl="4" indent="-457189" algn="l">
              <a:lnSpc>
                <a:spcPct val="100000"/>
              </a:lnSpc>
              <a:spcBef>
                <a:spcPts val="0"/>
              </a:spcBef>
              <a:spcAft>
                <a:spcPts val="0"/>
              </a:spcAft>
              <a:buSzPts val="1800"/>
              <a:buChar char="○"/>
              <a:defRPr/>
            </a:lvl5pPr>
            <a:lvl6pPr marL="3657509" lvl="5" indent="-457189" algn="l">
              <a:lnSpc>
                <a:spcPct val="100000"/>
              </a:lnSpc>
              <a:spcBef>
                <a:spcPts val="0"/>
              </a:spcBef>
              <a:spcAft>
                <a:spcPts val="0"/>
              </a:spcAft>
              <a:buSzPts val="1800"/>
              <a:buChar char="■"/>
              <a:defRPr/>
            </a:lvl6pPr>
            <a:lvl7pPr marL="4267093" lvl="6" indent="-457189" algn="l">
              <a:lnSpc>
                <a:spcPct val="100000"/>
              </a:lnSpc>
              <a:spcBef>
                <a:spcPts val="0"/>
              </a:spcBef>
              <a:spcAft>
                <a:spcPts val="0"/>
              </a:spcAft>
              <a:buSzPts val="1800"/>
              <a:buChar char="●"/>
              <a:defRPr/>
            </a:lvl7pPr>
            <a:lvl8pPr marL="4876678" lvl="7" indent="-457189" algn="l">
              <a:lnSpc>
                <a:spcPct val="100000"/>
              </a:lnSpc>
              <a:spcBef>
                <a:spcPts val="0"/>
              </a:spcBef>
              <a:spcAft>
                <a:spcPts val="0"/>
              </a:spcAft>
              <a:buSzPts val="1800"/>
              <a:buChar char="○"/>
              <a:defRPr/>
            </a:lvl8pPr>
            <a:lvl9pPr marL="5486263" lvl="8" indent="-457189" algn="l">
              <a:lnSpc>
                <a:spcPct val="100000"/>
              </a:lnSpc>
              <a:spcBef>
                <a:spcPts val="0"/>
              </a:spcBef>
              <a:spcAft>
                <a:spcPts val="0"/>
              </a:spcAft>
              <a:buSzPts val="1800"/>
              <a:buChar char="■"/>
              <a:defRPr/>
            </a:lvl9pPr>
          </a:lstStyle>
          <a:p>
            <a:pPr lvl="0"/>
            <a:r>
              <a:rPr lang="en-US"/>
              <a:t>Click to edit Master text styles</a:t>
            </a:r>
          </a:p>
        </p:txBody>
      </p:sp>
      <p:sp>
        <p:nvSpPr>
          <p:cNvPr id="30" name="Google Shape;30;p3"/>
          <p:cNvSpPr txBox="1">
            <a:spLocks noGrp="1"/>
          </p:cNvSpPr>
          <p:nvPr>
            <p:ph type="dt" idx="10"/>
          </p:nvPr>
        </p:nvSpPr>
        <p:spPr>
          <a:xfrm>
            <a:off x="838201" y="6356352"/>
            <a:ext cx="2743200" cy="365200"/>
          </a:xfrm>
          <a:prstGeom prst="rect">
            <a:avLst/>
          </a:prstGeom>
          <a:noFill/>
          <a:ln>
            <a:noFill/>
          </a:ln>
        </p:spPr>
        <p:txBody>
          <a:bodyPr spcFirstLastPara="1" wrap="square" lIns="68575" tIns="34275" rIns="68575" bIns="34275" anchor="t" anchorCtr="0">
            <a:noAutofit/>
          </a:bodyPr>
          <a:lstStyle>
            <a:lvl1pPr marR="0" lvl="0"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9pPr>
          </a:lstStyle>
          <a:p>
            <a:fld id="{9287CFBB-DF4E-4DD7-93F9-F622FF248CE8}" type="datetimeFigureOut">
              <a:rPr lang="en-US" smtClean="0"/>
              <a:t>6/9/2022</a:t>
            </a:fld>
            <a:endParaRPr lang="en-US"/>
          </a:p>
        </p:txBody>
      </p:sp>
      <p:sp>
        <p:nvSpPr>
          <p:cNvPr id="31" name="Google Shape;31;p3"/>
          <p:cNvSpPr txBox="1">
            <a:spLocks noGrp="1"/>
          </p:cNvSpPr>
          <p:nvPr>
            <p:ph type="ftr" idx="11"/>
          </p:nvPr>
        </p:nvSpPr>
        <p:spPr>
          <a:xfrm>
            <a:off x="4038601" y="6356352"/>
            <a:ext cx="4114800" cy="365200"/>
          </a:xfrm>
          <a:prstGeom prst="rect">
            <a:avLst/>
          </a:prstGeom>
          <a:noFill/>
          <a:ln>
            <a:noFill/>
          </a:ln>
        </p:spPr>
        <p:txBody>
          <a:bodyPr spcFirstLastPara="1" wrap="square" lIns="68575" tIns="34275" rIns="68575" bIns="34275" anchor="t" anchorCtr="0">
            <a:noAutofit/>
          </a:bodyPr>
          <a:lstStyle>
            <a:lvl1pPr marR="0" lvl="0"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9pPr>
          </a:lstStyle>
          <a:p>
            <a:endParaRPr lang="en-US"/>
          </a:p>
        </p:txBody>
      </p:sp>
      <p:sp>
        <p:nvSpPr>
          <p:cNvPr id="32" name="Google Shape;32;p3"/>
          <p:cNvSpPr txBox="1">
            <a:spLocks noGrp="1"/>
          </p:cNvSpPr>
          <p:nvPr>
            <p:ph type="sldNum" idx="12"/>
          </p:nvPr>
        </p:nvSpPr>
        <p:spPr>
          <a:xfrm>
            <a:off x="11205847" y="6333135"/>
            <a:ext cx="731600" cy="5248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900"/>
              <a:buFont typeface="Arial"/>
              <a:buNone/>
              <a:defRPr sz="1300" b="1" i="0" u="none" strike="noStrike" cap="none">
                <a:solidFill>
                  <a:schemeClr val="accent1"/>
                </a:solidFill>
                <a:latin typeface="Source Sans Pro"/>
                <a:ea typeface="Source Sans Pro"/>
                <a:cs typeface="Source Sans Pro"/>
                <a:sym typeface="Source Sans Pro"/>
              </a:defRPr>
            </a:lvl1pPr>
            <a:lvl2pPr marL="0" marR="0" lvl="1" indent="0" algn="r">
              <a:lnSpc>
                <a:spcPct val="100000"/>
              </a:lnSpc>
              <a:spcBef>
                <a:spcPts val="0"/>
              </a:spcBef>
              <a:spcAft>
                <a:spcPts val="0"/>
              </a:spcAft>
              <a:buClr>
                <a:srgbClr val="000000"/>
              </a:buClr>
              <a:buSzPts val="900"/>
              <a:buFont typeface="Arial"/>
              <a:buNone/>
              <a:defRPr sz="1300" b="1" i="0" u="none" strike="noStrike" cap="none">
                <a:solidFill>
                  <a:schemeClr val="accent1"/>
                </a:solidFill>
                <a:latin typeface="Source Sans Pro"/>
                <a:ea typeface="Source Sans Pro"/>
                <a:cs typeface="Source Sans Pro"/>
                <a:sym typeface="Source Sans Pro"/>
              </a:defRPr>
            </a:lvl2pPr>
            <a:lvl3pPr marL="0" marR="0" lvl="2" indent="0" algn="r">
              <a:lnSpc>
                <a:spcPct val="100000"/>
              </a:lnSpc>
              <a:spcBef>
                <a:spcPts val="0"/>
              </a:spcBef>
              <a:spcAft>
                <a:spcPts val="0"/>
              </a:spcAft>
              <a:buClr>
                <a:srgbClr val="000000"/>
              </a:buClr>
              <a:buSzPts val="900"/>
              <a:buFont typeface="Arial"/>
              <a:buNone/>
              <a:defRPr sz="1300" b="1" i="0" u="none" strike="noStrike" cap="none">
                <a:solidFill>
                  <a:schemeClr val="accent1"/>
                </a:solidFill>
                <a:latin typeface="Source Sans Pro"/>
                <a:ea typeface="Source Sans Pro"/>
                <a:cs typeface="Source Sans Pro"/>
                <a:sym typeface="Source Sans Pro"/>
              </a:defRPr>
            </a:lvl3pPr>
            <a:lvl4pPr marL="0" marR="0" lvl="3" indent="0" algn="r">
              <a:lnSpc>
                <a:spcPct val="100000"/>
              </a:lnSpc>
              <a:spcBef>
                <a:spcPts val="0"/>
              </a:spcBef>
              <a:spcAft>
                <a:spcPts val="0"/>
              </a:spcAft>
              <a:buClr>
                <a:srgbClr val="000000"/>
              </a:buClr>
              <a:buSzPts val="900"/>
              <a:buFont typeface="Arial"/>
              <a:buNone/>
              <a:defRPr sz="1300" b="1" i="0" u="none" strike="noStrike" cap="none">
                <a:solidFill>
                  <a:schemeClr val="accent1"/>
                </a:solidFill>
                <a:latin typeface="Source Sans Pro"/>
                <a:ea typeface="Source Sans Pro"/>
                <a:cs typeface="Source Sans Pro"/>
                <a:sym typeface="Source Sans Pro"/>
              </a:defRPr>
            </a:lvl4pPr>
            <a:lvl5pPr marL="0" marR="0" lvl="4" indent="0" algn="r">
              <a:lnSpc>
                <a:spcPct val="100000"/>
              </a:lnSpc>
              <a:spcBef>
                <a:spcPts val="0"/>
              </a:spcBef>
              <a:spcAft>
                <a:spcPts val="0"/>
              </a:spcAft>
              <a:buClr>
                <a:srgbClr val="000000"/>
              </a:buClr>
              <a:buSzPts val="900"/>
              <a:buFont typeface="Arial"/>
              <a:buNone/>
              <a:defRPr sz="1300" b="1" i="0" u="none" strike="noStrike" cap="none">
                <a:solidFill>
                  <a:schemeClr val="accent1"/>
                </a:solidFill>
                <a:latin typeface="Source Sans Pro"/>
                <a:ea typeface="Source Sans Pro"/>
                <a:cs typeface="Source Sans Pro"/>
                <a:sym typeface="Source Sans Pro"/>
              </a:defRPr>
            </a:lvl5pPr>
            <a:lvl6pPr marL="0" marR="0" lvl="5" indent="0" algn="r">
              <a:lnSpc>
                <a:spcPct val="100000"/>
              </a:lnSpc>
              <a:spcBef>
                <a:spcPts val="0"/>
              </a:spcBef>
              <a:spcAft>
                <a:spcPts val="0"/>
              </a:spcAft>
              <a:buClr>
                <a:srgbClr val="000000"/>
              </a:buClr>
              <a:buSzPts val="900"/>
              <a:buFont typeface="Arial"/>
              <a:buNone/>
              <a:defRPr sz="1300" b="1" i="0" u="none" strike="noStrike" cap="none">
                <a:solidFill>
                  <a:schemeClr val="accent1"/>
                </a:solidFill>
                <a:latin typeface="Source Sans Pro"/>
                <a:ea typeface="Source Sans Pro"/>
                <a:cs typeface="Source Sans Pro"/>
                <a:sym typeface="Source Sans Pro"/>
              </a:defRPr>
            </a:lvl6pPr>
            <a:lvl7pPr marL="0" marR="0" lvl="6" indent="0" algn="r">
              <a:lnSpc>
                <a:spcPct val="100000"/>
              </a:lnSpc>
              <a:spcBef>
                <a:spcPts val="0"/>
              </a:spcBef>
              <a:spcAft>
                <a:spcPts val="0"/>
              </a:spcAft>
              <a:buClr>
                <a:srgbClr val="000000"/>
              </a:buClr>
              <a:buSzPts val="900"/>
              <a:buFont typeface="Arial"/>
              <a:buNone/>
              <a:defRPr sz="1300" b="1" i="0" u="none" strike="noStrike" cap="none">
                <a:solidFill>
                  <a:schemeClr val="accent1"/>
                </a:solidFill>
                <a:latin typeface="Source Sans Pro"/>
                <a:ea typeface="Source Sans Pro"/>
                <a:cs typeface="Source Sans Pro"/>
                <a:sym typeface="Source Sans Pro"/>
              </a:defRPr>
            </a:lvl7pPr>
            <a:lvl8pPr marL="0" marR="0" lvl="7" indent="0" algn="r">
              <a:lnSpc>
                <a:spcPct val="100000"/>
              </a:lnSpc>
              <a:spcBef>
                <a:spcPts val="0"/>
              </a:spcBef>
              <a:spcAft>
                <a:spcPts val="0"/>
              </a:spcAft>
              <a:buClr>
                <a:srgbClr val="000000"/>
              </a:buClr>
              <a:buSzPts val="900"/>
              <a:buFont typeface="Arial"/>
              <a:buNone/>
              <a:defRPr sz="1300" b="1" i="0" u="none" strike="noStrike" cap="none">
                <a:solidFill>
                  <a:schemeClr val="accent1"/>
                </a:solidFill>
                <a:latin typeface="Source Sans Pro"/>
                <a:ea typeface="Source Sans Pro"/>
                <a:cs typeface="Source Sans Pro"/>
                <a:sym typeface="Source Sans Pro"/>
              </a:defRPr>
            </a:lvl8pPr>
            <a:lvl9pPr marL="0" marR="0" lvl="8" indent="0" algn="r">
              <a:lnSpc>
                <a:spcPct val="100000"/>
              </a:lnSpc>
              <a:spcBef>
                <a:spcPts val="0"/>
              </a:spcBef>
              <a:spcAft>
                <a:spcPts val="0"/>
              </a:spcAft>
              <a:buClr>
                <a:srgbClr val="000000"/>
              </a:buClr>
              <a:buSzPts val="900"/>
              <a:buFont typeface="Arial"/>
              <a:buNone/>
              <a:defRPr sz="1300" b="1" i="0" u="none" strike="noStrike" cap="none">
                <a:solidFill>
                  <a:schemeClr val="accent1"/>
                </a:solidFill>
                <a:latin typeface="Source Sans Pro"/>
                <a:ea typeface="Source Sans Pro"/>
                <a:cs typeface="Source Sans Pro"/>
                <a:sym typeface="Source Sans Pro"/>
              </a:defRPr>
            </a:lvl9pPr>
          </a:lstStyle>
          <a:p>
            <a:fld id="{D84519C0-5B2D-4ED1-97EA-ED48E795D56D}" type="slidenum">
              <a:rPr lang="en-US" smtClean="0"/>
              <a:t>‹#›</a:t>
            </a:fld>
            <a:endParaRPr lang="en-US"/>
          </a:p>
        </p:txBody>
      </p:sp>
    </p:spTree>
    <p:extLst>
      <p:ext uri="{BB962C8B-B14F-4D97-AF65-F5344CB8AC3E}">
        <p14:creationId xmlns:p14="http://schemas.microsoft.com/office/powerpoint/2010/main" val="1339604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 + 1 column">
    <p:spTree>
      <p:nvGrpSpPr>
        <p:cNvPr id="1" name="Shape 33"/>
        <p:cNvGrpSpPr/>
        <p:nvPr/>
      </p:nvGrpSpPr>
      <p:grpSpPr>
        <a:xfrm>
          <a:off x="0" y="0"/>
          <a:ext cx="0" cy="0"/>
          <a:chOff x="0" y="0"/>
          <a:chExt cx="0" cy="0"/>
        </a:xfrm>
      </p:grpSpPr>
      <p:sp>
        <p:nvSpPr>
          <p:cNvPr id="34" name="Google Shape;34;p4"/>
          <p:cNvSpPr txBox="1">
            <a:spLocks noGrp="1"/>
          </p:cNvSpPr>
          <p:nvPr>
            <p:ph type="title"/>
          </p:nvPr>
        </p:nvSpPr>
        <p:spPr>
          <a:xfrm>
            <a:off x="1048201" y="410827"/>
            <a:ext cx="10095600" cy="9368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a:r>
              <a:rPr lang="en-US"/>
              <a:t>Click to edit Master title style</a:t>
            </a:r>
            <a:endParaRPr/>
          </a:p>
        </p:txBody>
      </p:sp>
      <p:sp>
        <p:nvSpPr>
          <p:cNvPr id="35" name="Google Shape;35;p4"/>
          <p:cNvSpPr txBox="1">
            <a:spLocks noGrp="1"/>
          </p:cNvSpPr>
          <p:nvPr>
            <p:ph type="body" idx="1"/>
          </p:nvPr>
        </p:nvSpPr>
        <p:spPr>
          <a:xfrm>
            <a:off x="1048201" y="1682267"/>
            <a:ext cx="10095600" cy="4764800"/>
          </a:xfrm>
          <a:prstGeom prst="rect">
            <a:avLst/>
          </a:prstGeom>
          <a:noFill/>
          <a:ln>
            <a:noFill/>
          </a:ln>
        </p:spPr>
        <p:txBody>
          <a:bodyPr spcFirstLastPara="1" wrap="square" lIns="91425" tIns="91425" rIns="91425" bIns="91425" anchor="t" anchorCtr="0">
            <a:noAutofit/>
          </a:bodyPr>
          <a:lstStyle>
            <a:lvl1pPr marL="609585" lvl="0" indent="-507987" algn="l">
              <a:lnSpc>
                <a:spcPct val="100000"/>
              </a:lnSpc>
              <a:spcBef>
                <a:spcPts val="600"/>
              </a:spcBef>
              <a:spcAft>
                <a:spcPts val="0"/>
              </a:spcAft>
              <a:buSzPts val="2400"/>
              <a:buChar char="◎"/>
              <a:defRPr sz="2400"/>
            </a:lvl1pPr>
            <a:lvl2pPr marL="1219170" lvl="1" indent="-507987" algn="l">
              <a:lnSpc>
                <a:spcPct val="100000"/>
              </a:lnSpc>
              <a:spcBef>
                <a:spcPts val="0"/>
              </a:spcBef>
              <a:spcAft>
                <a:spcPts val="0"/>
              </a:spcAft>
              <a:buSzPts val="2400"/>
              <a:buChar char="○"/>
              <a:defRPr/>
            </a:lvl2pPr>
            <a:lvl3pPr marL="1828754" lvl="2" indent="-507987" algn="l">
              <a:lnSpc>
                <a:spcPct val="100000"/>
              </a:lnSpc>
              <a:spcBef>
                <a:spcPts val="0"/>
              </a:spcBef>
              <a:spcAft>
                <a:spcPts val="0"/>
              </a:spcAft>
              <a:buSzPts val="2400"/>
              <a:buChar char="◉"/>
              <a:defRPr/>
            </a:lvl3pPr>
            <a:lvl4pPr marL="2438339" lvl="3" indent="-507987" algn="l">
              <a:lnSpc>
                <a:spcPct val="100000"/>
              </a:lnSpc>
              <a:spcBef>
                <a:spcPts val="0"/>
              </a:spcBef>
              <a:spcAft>
                <a:spcPts val="0"/>
              </a:spcAft>
              <a:buSzPts val="2400"/>
              <a:buChar char="●"/>
              <a:defRPr sz="2400"/>
            </a:lvl4pPr>
            <a:lvl5pPr marL="3047924" lvl="4" indent="-507987" algn="l">
              <a:lnSpc>
                <a:spcPct val="100000"/>
              </a:lnSpc>
              <a:spcBef>
                <a:spcPts val="0"/>
              </a:spcBef>
              <a:spcAft>
                <a:spcPts val="0"/>
              </a:spcAft>
              <a:buSzPts val="2400"/>
              <a:buChar char="○"/>
              <a:defRPr sz="2400"/>
            </a:lvl5pPr>
            <a:lvl6pPr marL="3657509" lvl="5" indent="-507987" algn="l">
              <a:lnSpc>
                <a:spcPct val="100000"/>
              </a:lnSpc>
              <a:spcBef>
                <a:spcPts val="0"/>
              </a:spcBef>
              <a:spcAft>
                <a:spcPts val="0"/>
              </a:spcAft>
              <a:buSzPts val="2400"/>
              <a:buChar char="■"/>
              <a:defRPr sz="2400"/>
            </a:lvl6pPr>
            <a:lvl7pPr marL="4267093" lvl="6" indent="-507987" algn="l">
              <a:lnSpc>
                <a:spcPct val="100000"/>
              </a:lnSpc>
              <a:spcBef>
                <a:spcPts val="0"/>
              </a:spcBef>
              <a:spcAft>
                <a:spcPts val="0"/>
              </a:spcAft>
              <a:buSzPts val="2400"/>
              <a:buChar char="●"/>
              <a:defRPr sz="2400"/>
            </a:lvl7pPr>
            <a:lvl8pPr marL="4876678" lvl="7" indent="-507987" algn="l">
              <a:lnSpc>
                <a:spcPct val="100000"/>
              </a:lnSpc>
              <a:spcBef>
                <a:spcPts val="0"/>
              </a:spcBef>
              <a:spcAft>
                <a:spcPts val="0"/>
              </a:spcAft>
              <a:buSzPts val="2400"/>
              <a:buChar char="○"/>
              <a:defRPr sz="2400"/>
            </a:lvl8pPr>
            <a:lvl9pPr marL="5486263" lvl="8" indent="-507987" algn="l">
              <a:lnSpc>
                <a:spcPct val="100000"/>
              </a:lnSpc>
              <a:spcBef>
                <a:spcPts val="0"/>
              </a:spcBef>
              <a:spcAft>
                <a:spcPts val="0"/>
              </a:spcAft>
              <a:buSzPts val="2400"/>
              <a:buChar char="■"/>
              <a:defRPr sz="2400"/>
            </a:lvl9pPr>
          </a:lstStyle>
          <a:p>
            <a:pPr lvl="0"/>
            <a:r>
              <a:rPr lang="en-US"/>
              <a:t>Click to edit Master text styles</a:t>
            </a:r>
          </a:p>
        </p:txBody>
      </p:sp>
      <p:sp>
        <p:nvSpPr>
          <p:cNvPr id="36" name="Google Shape;36;p4"/>
          <p:cNvSpPr txBox="1">
            <a:spLocks noGrp="1"/>
          </p:cNvSpPr>
          <p:nvPr>
            <p:ph type="sldNum" idx="12"/>
          </p:nvPr>
        </p:nvSpPr>
        <p:spPr>
          <a:xfrm>
            <a:off x="11205847" y="6333135"/>
            <a:ext cx="731600" cy="5248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975"/>
              <a:buFont typeface="Arial"/>
              <a:buNone/>
              <a:defRPr sz="1300" b="1" i="0" u="none" strike="noStrike" cap="none">
                <a:solidFill>
                  <a:schemeClr val="accent1"/>
                </a:solidFill>
                <a:latin typeface="Source Sans Pro"/>
                <a:ea typeface="Source Sans Pro"/>
                <a:cs typeface="Source Sans Pro"/>
                <a:sym typeface="Source Sans Pro"/>
              </a:defRPr>
            </a:lvl1pPr>
            <a:lvl2pPr marL="0" marR="0" lvl="1" indent="0" algn="r">
              <a:lnSpc>
                <a:spcPct val="100000"/>
              </a:lnSpc>
              <a:spcBef>
                <a:spcPts val="0"/>
              </a:spcBef>
              <a:spcAft>
                <a:spcPts val="0"/>
              </a:spcAft>
              <a:buClr>
                <a:srgbClr val="000000"/>
              </a:buClr>
              <a:buSzPts val="975"/>
              <a:buFont typeface="Arial"/>
              <a:buNone/>
              <a:defRPr sz="1300" b="1" i="0" u="none" strike="noStrike" cap="none">
                <a:solidFill>
                  <a:schemeClr val="accent1"/>
                </a:solidFill>
                <a:latin typeface="Source Sans Pro"/>
                <a:ea typeface="Source Sans Pro"/>
                <a:cs typeface="Source Sans Pro"/>
                <a:sym typeface="Source Sans Pro"/>
              </a:defRPr>
            </a:lvl2pPr>
            <a:lvl3pPr marL="0" marR="0" lvl="2" indent="0" algn="r">
              <a:lnSpc>
                <a:spcPct val="100000"/>
              </a:lnSpc>
              <a:spcBef>
                <a:spcPts val="0"/>
              </a:spcBef>
              <a:spcAft>
                <a:spcPts val="0"/>
              </a:spcAft>
              <a:buClr>
                <a:srgbClr val="000000"/>
              </a:buClr>
              <a:buSzPts val="975"/>
              <a:buFont typeface="Arial"/>
              <a:buNone/>
              <a:defRPr sz="1300" b="1" i="0" u="none" strike="noStrike" cap="none">
                <a:solidFill>
                  <a:schemeClr val="accent1"/>
                </a:solidFill>
                <a:latin typeface="Source Sans Pro"/>
                <a:ea typeface="Source Sans Pro"/>
                <a:cs typeface="Source Sans Pro"/>
                <a:sym typeface="Source Sans Pro"/>
              </a:defRPr>
            </a:lvl3pPr>
            <a:lvl4pPr marL="0" marR="0" lvl="3" indent="0" algn="r">
              <a:lnSpc>
                <a:spcPct val="100000"/>
              </a:lnSpc>
              <a:spcBef>
                <a:spcPts val="0"/>
              </a:spcBef>
              <a:spcAft>
                <a:spcPts val="0"/>
              </a:spcAft>
              <a:buClr>
                <a:srgbClr val="000000"/>
              </a:buClr>
              <a:buSzPts val="975"/>
              <a:buFont typeface="Arial"/>
              <a:buNone/>
              <a:defRPr sz="1300" b="1" i="0" u="none" strike="noStrike" cap="none">
                <a:solidFill>
                  <a:schemeClr val="accent1"/>
                </a:solidFill>
                <a:latin typeface="Source Sans Pro"/>
                <a:ea typeface="Source Sans Pro"/>
                <a:cs typeface="Source Sans Pro"/>
                <a:sym typeface="Source Sans Pro"/>
              </a:defRPr>
            </a:lvl4pPr>
            <a:lvl5pPr marL="0" marR="0" lvl="4" indent="0" algn="r">
              <a:lnSpc>
                <a:spcPct val="100000"/>
              </a:lnSpc>
              <a:spcBef>
                <a:spcPts val="0"/>
              </a:spcBef>
              <a:spcAft>
                <a:spcPts val="0"/>
              </a:spcAft>
              <a:buClr>
                <a:srgbClr val="000000"/>
              </a:buClr>
              <a:buSzPts val="975"/>
              <a:buFont typeface="Arial"/>
              <a:buNone/>
              <a:defRPr sz="1300" b="1" i="0" u="none" strike="noStrike" cap="none">
                <a:solidFill>
                  <a:schemeClr val="accent1"/>
                </a:solidFill>
                <a:latin typeface="Source Sans Pro"/>
                <a:ea typeface="Source Sans Pro"/>
                <a:cs typeface="Source Sans Pro"/>
                <a:sym typeface="Source Sans Pro"/>
              </a:defRPr>
            </a:lvl5pPr>
            <a:lvl6pPr marL="0" marR="0" lvl="5" indent="0" algn="r">
              <a:lnSpc>
                <a:spcPct val="100000"/>
              </a:lnSpc>
              <a:spcBef>
                <a:spcPts val="0"/>
              </a:spcBef>
              <a:spcAft>
                <a:spcPts val="0"/>
              </a:spcAft>
              <a:buClr>
                <a:srgbClr val="000000"/>
              </a:buClr>
              <a:buSzPts val="975"/>
              <a:buFont typeface="Arial"/>
              <a:buNone/>
              <a:defRPr sz="1300" b="1" i="0" u="none" strike="noStrike" cap="none">
                <a:solidFill>
                  <a:schemeClr val="accent1"/>
                </a:solidFill>
                <a:latin typeface="Source Sans Pro"/>
                <a:ea typeface="Source Sans Pro"/>
                <a:cs typeface="Source Sans Pro"/>
                <a:sym typeface="Source Sans Pro"/>
              </a:defRPr>
            </a:lvl6pPr>
            <a:lvl7pPr marL="0" marR="0" lvl="6" indent="0" algn="r">
              <a:lnSpc>
                <a:spcPct val="100000"/>
              </a:lnSpc>
              <a:spcBef>
                <a:spcPts val="0"/>
              </a:spcBef>
              <a:spcAft>
                <a:spcPts val="0"/>
              </a:spcAft>
              <a:buClr>
                <a:srgbClr val="000000"/>
              </a:buClr>
              <a:buSzPts val="975"/>
              <a:buFont typeface="Arial"/>
              <a:buNone/>
              <a:defRPr sz="1300" b="1" i="0" u="none" strike="noStrike" cap="none">
                <a:solidFill>
                  <a:schemeClr val="accent1"/>
                </a:solidFill>
                <a:latin typeface="Source Sans Pro"/>
                <a:ea typeface="Source Sans Pro"/>
                <a:cs typeface="Source Sans Pro"/>
                <a:sym typeface="Source Sans Pro"/>
              </a:defRPr>
            </a:lvl7pPr>
            <a:lvl8pPr marL="0" marR="0" lvl="7" indent="0" algn="r">
              <a:lnSpc>
                <a:spcPct val="100000"/>
              </a:lnSpc>
              <a:spcBef>
                <a:spcPts val="0"/>
              </a:spcBef>
              <a:spcAft>
                <a:spcPts val="0"/>
              </a:spcAft>
              <a:buClr>
                <a:srgbClr val="000000"/>
              </a:buClr>
              <a:buSzPts val="975"/>
              <a:buFont typeface="Arial"/>
              <a:buNone/>
              <a:defRPr sz="1300" b="1" i="0" u="none" strike="noStrike" cap="none">
                <a:solidFill>
                  <a:schemeClr val="accent1"/>
                </a:solidFill>
                <a:latin typeface="Source Sans Pro"/>
                <a:ea typeface="Source Sans Pro"/>
                <a:cs typeface="Source Sans Pro"/>
                <a:sym typeface="Source Sans Pro"/>
              </a:defRPr>
            </a:lvl8pPr>
            <a:lvl9pPr marL="0" marR="0" lvl="8" indent="0" algn="r">
              <a:lnSpc>
                <a:spcPct val="100000"/>
              </a:lnSpc>
              <a:spcBef>
                <a:spcPts val="0"/>
              </a:spcBef>
              <a:spcAft>
                <a:spcPts val="0"/>
              </a:spcAft>
              <a:buClr>
                <a:srgbClr val="000000"/>
              </a:buClr>
              <a:buSzPts val="975"/>
              <a:buFont typeface="Arial"/>
              <a:buNone/>
              <a:defRPr sz="1300" b="1" i="0" u="none" strike="noStrike" cap="none">
                <a:solidFill>
                  <a:schemeClr val="accent1"/>
                </a:solidFill>
                <a:latin typeface="Source Sans Pro"/>
                <a:ea typeface="Source Sans Pro"/>
                <a:cs typeface="Source Sans Pro"/>
                <a:sym typeface="Source Sans Pro"/>
              </a:defRPr>
            </a:lvl9pPr>
          </a:lstStyle>
          <a:p>
            <a:fld id="{D84519C0-5B2D-4ED1-97EA-ED48E795D56D}" type="slidenum">
              <a:rPr lang="en-US" smtClean="0"/>
              <a:t>‹#›</a:t>
            </a:fld>
            <a:endParaRPr lang="en-US"/>
          </a:p>
        </p:txBody>
      </p:sp>
    </p:spTree>
    <p:extLst>
      <p:ext uri="{BB962C8B-B14F-4D97-AF65-F5344CB8AC3E}">
        <p14:creationId xmlns:p14="http://schemas.microsoft.com/office/powerpoint/2010/main" val="24270779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blipFill>
          <a:blip r:embed="rId2">
            <a:alphaModFix/>
          </a:blip>
          <a:stretch>
            <a:fillRect/>
          </a:stretch>
        </a:blipFill>
        <a:effectLst/>
      </p:bgPr>
    </p:bg>
    <p:spTree>
      <p:nvGrpSpPr>
        <p:cNvPr id="1" name="Shape 37"/>
        <p:cNvGrpSpPr/>
        <p:nvPr/>
      </p:nvGrpSpPr>
      <p:grpSpPr>
        <a:xfrm>
          <a:off x="0" y="0"/>
          <a:ext cx="0" cy="0"/>
          <a:chOff x="0" y="0"/>
          <a:chExt cx="0" cy="0"/>
        </a:xfrm>
      </p:grpSpPr>
      <p:sp>
        <p:nvSpPr>
          <p:cNvPr id="38" name="Google Shape;38;p5"/>
          <p:cNvSpPr txBox="1">
            <a:spLocks noGrp="1"/>
          </p:cNvSpPr>
          <p:nvPr>
            <p:ph type="sldNum" idx="12"/>
          </p:nvPr>
        </p:nvSpPr>
        <p:spPr>
          <a:xfrm>
            <a:off x="11205847" y="6333135"/>
            <a:ext cx="731600" cy="5248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975"/>
              <a:buFont typeface="Arial"/>
              <a:buNone/>
              <a:defRPr sz="1300" b="1" i="0" u="none" strike="noStrike" cap="none">
                <a:solidFill>
                  <a:schemeClr val="accent1"/>
                </a:solidFill>
                <a:latin typeface="Source Sans Pro"/>
                <a:ea typeface="Source Sans Pro"/>
                <a:cs typeface="Source Sans Pro"/>
                <a:sym typeface="Source Sans Pro"/>
              </a:defRPr>
            </a:lvl1pPr>
            <a:lvl2pPr marL="0" marR="0" lvl="1" indent="0" algn="r">
              <a:lnSpc>
                <a:spcPct val="100000"/>
              </a:lnSpc>
              <a:spcBef>
                <a:spcPts val="0"/>
              </a:spcBef>
              <a:spcAft>
                <a:spcPts val="0"/>
              </a:spcAft>
              <a:buClr>
                <a:srgbClr val="000000"/>
              </a:buClr>
              <a:buSzPts val="975"/>
              <a:buFont typeface="Arial"/>
              <a:buNone/>
              <a:defRPr sz="1300" b="1" i="0" u="none" strike="noStrike" cap="none">
                <a:solidFill>
                  <a:schemeClr val="accent1"/>
                </a:solidFill>
                <a:latin typeface="Source Sans Pro"/>
                <a:ea typeface="Source Sans Pro"/>
                <a:cs typeface="Source Sans Pro"/>
                <a:sym typeface="Source Sans Pro"/>
              </a:defRPr>
            </a:lvl2pPr>
            <a:lvl3pPr marL="0" marR="0" lvl="2" indent="0" algn="r">
              <a:lnSpc>
                <a:spcPct val="100000"/>
              </a:lnSpc>
              <a:spcBef>
                <a:spcPts val="0"/>
              </a:spcBef>
              <a:spcAft>
                <a:spcPts val="0"/>
              </a:spcAft>
              <a:buClr>
                <a:srgbClr val="000000"/>
              </a:buClr>
              <a:buSzPts val="975"/>
              <a:buFont typeface="Arial"/>
              <a:buNone/>
              <a:defRPr sz="1300" b="1" i="0" u="none" strike="noStrike" cap="none">
                <a:solidFill>
                  <a:schemeClr val="accent1"/>
                </a:solidFill>
                <a:latin typeface="Source Sans Pro"/>
                <a:ea typeface="Source Sans Pro"/>
                <a:cs typeface="Source Sans Pro"/>
                <a:sym typeface="Source Sans Pro"/>
              </a:defRPr>
            </a:lvl3pPr>
            <a:lvl4pPr marL="0" marR="0" lvl="3" indent="0" algn="r">
              <a:lnSpc>
                <a:spcPct val="100000"/>
              </a:lnSpc>
              <a:spcBef>
                <a:spcPts val="0"/>
              </a:spcBef>
              <a:spcAft>
                <a:spcPts val="0"/>
              </a:spcAft>
              <a:buClr>
                <a:srgbClr val="000000"/>
              </a:buClr>
              <a:buSzPts val="975"/>
              <a:buFont typeface="Arial"/>
              <a:buNone/>
              <a:defRPr sz="1300" b="1" i="0" u="none" strike="noStrike" cap="none">
                <a:solidFill>
                  <a:schemeClr val="accent1"/>
                </a:solidFill>
                <a:latin typeface="Source Sans Pro"/>
                <a:ea typeface="Source Sans Pro"/>
                <a:cs typeface="Source Sans Pro"/>
                <a:sym typeface="Source Sans Pro"/>
              </a:defRPr>
            </a:lvl4pPr>
            <a:lvl5pPr marL="0" marR="0" lvl="4" indent="0" algn="r">
              <a:lnSpc>
                <a:spcPct val="100000"/>
              </a:lnSpc>
              <a:spcBef>
                <a:spcPts val="0"/>
              </a:spcBef>
              <a:spcAft>
                <a:spcPts val="0"/>
              </a:spcAft>
              <a:buClr>
                <a:srgbClr val="000000"/>
              </a:buClr>
              <a:buSzPts val="975"/>
              <a:buFont typeface="Arial"/>
              <a:buNone/>
              <a:defRPr sz="1300" b="1" i="0" u="none" strike="noStrike" cap="none">
                <a:solidFill>
                  <a:schemeClr val="accent1"/>
                </a:solidFill>
                <a:latin typeface="Source Sans Pro"/>
                <a:ea typeface="Source Sans Pro"/>
                <a:cs typeface="Source Sans Pro"/>
                <a:sym typeface="Source Sans Pro"/>
              </a:defRPr>
            </a:lvl5pPr>
            <a:lvl6pPr marL="0" marR="0" lvl="5" indent="0" algn="r">
              <a:lnSpc>
                <a:spcPct val="100000"/>
              </a:lnSpc>
              <a:spcBef>
                <a:spcPts val="0"/>
              </a:spcBef>
              <a:spcAft>
                <a:spcPts val="0"/>
              </a:spcAft>
              <a:buClr>
                <a:srgbClr val="000000"/>
              </a:buClr>
              <a:buSzPts val="975"/>
              <a:buFont typeface="Arial"/>
              <a:buNone/>
              <a:defRPr sz="1300" b="1" i="0" u="none" strike="noStrike" cap="none">
                <a:solidFill>
                  <a:schemeClr val="accent1"/>
                </a:solidFill>
                <a:latin typeface="Source Sans Pro"/>
                <a:ea typeface="Source Sans Pro"/>
                <a:cs typeface="Source Sans Pro"/>
                <a:sym typeface="Source Sans Pro"/>
              </a:defRPr>
            </a:lvl6pPr>
            <a:lvl7pPr marL="0" marR="0" lvl="6" indent="0" algn="r">
              <a:lnSpc>
                <a:spcPct val="100000"/>
              </a:lnSpc>
              <a:spcBef>
                <a:spcPts val="0"/>
              </a:spcBef>
              <a:spcAft>
                <a:spcPts val="0"/>
              </a:spcAft>
              <a:buClr>
                <a:srgbClr val="000000"/>
              </a:buClr>
              <a:buSzPts val="975"/>
              <a:buFont typeface="Arial"/>
              <a:buNone/>
              <a:defRPr sz="1300" b="1" i="0" u="none" strike="noStrike" cap="none">
                <a:solidFill>
                  <a:schemeClr val="accent1"/>
                </a:solidFill>
                <a:latin typeface="Source Sans Pro"/>
                <a:ea typeface="Source Sans Pro"/>
                <a:cs typeface="Source Sans Pro"/>
                <a:sym typeface="Source Sans Pro"/>
              </a:defRPr>
            </a:lvl7pPr>
            <a:lvl8pPr marL="0" marR="0" lvl="7" indent="0" algn="r">
              <a:lnSpc>
                <a:spcPct val="100000"/>
              </a:lnSpc>
              <a:spcBef>
                <a:spcPts val="0"/>
              </a:spcBef>
              <a:spcAft>
                <a:spcPts val="0"/>
              </a:spcAft>
              <a:buClr>
                <a:srgbClr val="000000"/>
              </a:buClr>
              <a:buSzPts val="975"/>
              <a:buFont typeface="Arial"/>
              <a:buNone/>
              <a:defRPr sz="1300" b="1" i="0" u="none" strike="noStrike" cap="none">
                <a:solidFill>
                  <a:schemeClr val="accent1"/>
                </a:solidFill>
                <a:latin typeface="Source Sans Pro"/>
                <a:ea typeface="Source Sans Pro"/>
                <a:cs typeface="Source Sans Pro"/>
                <a:sym typeface="Source Sans Pro"/>
              </a:defRPr>
            </a:lvl8pPr>
            <a:lvl9pPr marL="0" marR="0" lvl="8" indent="0" algn="r">
              <a:lnSpc>
                <a:spcPct val="100000"/>
              </a:lnSpc>
              <a:spcBef>
                <a:spcPts val="0"/>
              </a:spcBef>
              <a:spcAft>
                <a:spcPts val="0"/>
              </a:spcAft>
              <a:buClr>
                <a:srgbClr val="000000"/>
              </a:buClr>
              <a:buSzPts val="975"/>
              <a:buFont typeface="Arial"/>
              <a:buNone/>
              <a:defRPr sz="1300" b="1" i="0" u="none" strike="noStrike" cap="none">
                <a:solidFill>
                  <a:schemeClr val="accent1"/>
                </a:solidFill>
                <a:latin typeface="Source Sans Pro"/>
                <a:ea typeface="Source Sans Pro"/>
                <a:cs typeface="Source Sans Pro"/>
                <a:sym typeface="Source Sans Pro"/>
              </a:defRPr>
            </a:lvl9pPr>
          </a:lstStyle>
          <a:p>
            <a:fld id="{D84519C0-5B2D-4ED1-97EA-ED48E795D56D}" type="slidenum">
              <a:rPr lang="en-US" smtClean="0"/>
              <a:t>‹#›</a:t>
            </a:fld>
            <a:endParaRPr lang="en-US"/>
          </a:p>
        </p:txBody>
      </p:sp>
    </p:spTree>
    <p:extLst>
      <p:ext uri="{BB962C8B-B14F-4D97-AF65-F5344CB8AC3E}">
        <p14:creationId xmlns:p14="http://schemas.microsoft.com/office/powerpoint/2010/main" val="38995356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 + 2 columns">
    <p:spTree>
      <p:nvGrpSpPr>
        <p:cNvPr id="1" name="Shape 39"/>
        <p:cNvGrpSpPr/>
        <p:nvPr/>
      </p:nvGrpSpPr>
      <p:grpSpPr>
        <a:xfrm>
          <a:off x="0" y="0"/>
          <a:ext cx="0" cy="0"/>
          <a:chOff x="0" y="0"/>
          <a:chExt cx="0" cy="0"/>
        </a:xfrm>
      </p:grpSpPr>
      <p:sp>
        <p:nvSpPr>
          <p:cNvPr id="40" name="Google Shape;40;p6"/>
          <p:cNvSpPr txBox="1">
            <a:spLocks noGrp="1"/>
          </p:cNvSpPr>
          <p:nvPr>
            <p:ph type="title"/>
          </p:nvPr>
        </p:nvSpPr>
        <p:spPr>
          <a:xfrm>
            <a:off x="1048201" y="410827"/>
            <a:ext cx="10095600" cy="9368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a:r>
              <a:rPr lang="en-US"/>
              <a:t>Click to edit Master title style</a:t>
            </a:r>
            <a:endParaRPr/>
          </a:p>
        </p:txBody>
      </p:sp>
      <p:sp>
        <p:nvSpPr>
          <p:cNvPr id="41" name="Google Shape;41;p6"/>
          <p:cNvSpPr txBox="1">
            <a:spLocks noGrp="1"/>
          </p:cNvSpPr>
          <p:nvPr>
            <p:ph type="body" idx="1"/>
          </p:nvPr>
        </p:nvSpPr>
        <p:spPr>
          <a:xfrm>
            <a:off x="1048185" y="1600200"/>
            <a:ext cx="4900400" cy="4967600"/>
          </a:xfrm>
          <a:prstGeom prst="rect">
            <a:avLst/>
          </a:prstGeom>
          <a:noFill/>
          <a:ln>
            <a:noFill/>
          </a:ln>
        </p:spPr>
        <p:txBody>
          <a:bodyPr spcFirstLastPara="1" wrap="square" lIns="91425" tIns="91425" rIns="91425" bIns="91425" anchor="t" anchorCtr="0">
            <a:noAutofit/>
          </a:bodyPr>
          <a:lstStyle>
            <a:lvl1pPr marL="609585" lvl="0" indent="-474121" algn="l">
              <a:lnSpc>
                <a:spcPct val="100000"/>
              </a:lnSpc>
              <a:spcBef>
                <a:spcPts val="600"/>
              </a:spcBef>
              <a:spcAft>
                <a:spcPts val="0"/>
              </a:spcAft>
              <a:buSzPts val="2000"/>
              <a:buChar char="◎"/>
              <a:defRPr sz="2000"/>
            </a:lvl1pPr>
            <a:lvl2pPr marL="1219170" lvl="1" indent="-474121" algn="l">
              <a:lnSpc>
                <a:spcPct val="100000"/>
              </a:lnSpc>
              <a:spcBef>
                <a:spcPts val="0"/>
              </a:spcBef>
              <a:spcAft>
                <a:spcPts val="0"/>
              </a:spcAft>
              <a:buSzPts val="2000"/>
              <a:buChar char="○"/>
              <a:defRPr sz="2000"/>
            </a:lvl2pPr>
            <a:lvl3pPr marL="1828754" lvl="2" indent="-474121" algn="l">
              <a:lnSpc>
                <a:spcPct val="100000"/>
              </a:lnSpc>
              <a:spcBef>
                <a:spcPts val="0"/>
              </a:spcBef>
              <a:spcAft>
                <a:spcPts val="0"/>
              </a:spcAft>
              <a:buSzPts val="2000"/>
              <a:buChar char="◉"/>
              <a:defRPr sz="2000"/>
            </a:lvl3pPr>
            <a:lvl4pPr marL="2438339" lvl="3" indent="-474121" algn="l">
              <a:lnSpc>
                <a:spcPct val="100000"/>
              </a:lnSpc>
              <a:spcBef>
                <a:spcPts val="0"/>
              </a:spcBef>
              <a:spcAft>
                <a:spcPts val="0"/>
              </a:spcAft>
              <a:buSzPts val="2000"/>
              <a:buChar char="●"/>
              <a:defRPr sz="2000"/>
            </a:lvl4pPr>
            <a:lvl5pPr marL="3047924" lvl="4" indent="-474121" algn="l">
              <a:lnSpc>
                <a:spcPct val="100000"/>
              </a:lnSpc>
              <a:spcBef>
                <a:spcPts val="0"/>
              </a:spcBef>
              <a:spcAft>
                <a:spcPts val="0"/>
              </a:spcAft>
              <a:buSzPts val="2000"/>
              <a:buChar char="○"/>
              <a:defRPr sz="2000"/>
            </a:lvl5pPr>
            <a:lvl6pPr marL="3657509" lvl="5" indent="-474121" algn="l">
              <a:lnSpc>
                <a:spcPct val="100000"/>
              </a:lnSpc>
              <a:spcBef>
                <a:spcPts val="0"/>
              </a:spcBef>
              <a:spcAft>
                <a:spcPts val="0"/>
              </a:spcAft>
              <a:buSzPts val="2000"/>
              <a:buChar char="■"/>
              <a:defRPr sz="2000"/>
            </a:lvl6pPr>
            <a:lvl7pPr marL="4267093" lvl="6" indent="-474121" algn="l">
              <a:lnSpc>
                <a:spcPct val="100000"/>
              </a:lnSpc>
              <a:spcBef>
                <a:spcPts val="0"/>
              </a:spcBef>
              <a:spcAft>
                <a:spcPts val="0"/>
              </a:spcAft>
              <a:buSzPts val="2000"/>
              <a:buChar char="●"/>
              <a:defRPr sz="2000"/>
            </a:lvl7pPr>
            <a:lvl8pPr marL="4876678" lvl="7" indent="-474121" algn="l">
              <a:lnSpc>
                <a:spcPct val="100000"/>
              </a:lnSpc>
              <a:spcBef>
                <a:spcPts val="0"/>
              </a:spcBef>
              <a:spcAft>
                <a:spcPts val="0"/>
              </a:spcAft>
              <a:buSzPts val="2000"/>
              <a:buChar char="○"/>
              <a:defRPr sz="2000"/>
            </a:lvl8pPr>
            <a:lvl9pPr marL="5486263" lvl="8" indent="-474121" algn="l">
              <a:lnSpc>
                <a:spcPct val="100000"/>
              </a:lnSpc>
              <a:spcBef>
                <a:spcPts val="0"/>
              </a:spcBef>
              <a:spcAft>
                <a:spcPts val="0"/>
              </a:spcAft>
              <a:buSzPts val="2000"/>
              <a:buChar char="■"/>
              <a:defRPr sz="2000"/>
            </a:lvl9pPr>
          </a:lstStyle>
          <a:p>
            <a:pPr lvl="0"/>
            <a:r>
              <a:rPr lang="en-US"/>
              <a:t>Click to edit Master text styles</a:t>
            </a:r>
          </a:p>
        </p:txBody>
      </p:sp>
      <p:sp>
        <p:nvSpPr>
          <p:cNvPr id="42" name="Google Shape;42;p6"/>
          <p:cNvSpPr txBox="1">
            <a:spLocks noGrp="1"/>
          </p:cNvSpPr>
          <p:nvPr>
            <p:ph type="body" idx="2"/>
          </p:nvPr>
        </p:nvSpPr>
        <p:spPr>
          <a:xfrm>
            <a:off x="6243545" y="1600200"/>
            <a:ext cx="4900400" cy="4967600"/>
          </a:xfrm>
          <a:prstGeom prst="rect">
            <a:avLst/>
          </a:prstGeom>
          <a:noFill/>
          <a:ln>
            <a:noFill/>
          </a:ln>
        </p:spPr>
        <p:txBody>
          <a:bodyPr spcFirstLastPara="1" wrap="square" lIns="91425" tIns="91425" rIns="91425" bIns="91425" anchor="t" anchorCtr="0">
            <a:noAutofit/>
          </a:bodyPr>
          <a:lstStyle>
            <a:lvl1pPr marL="609585" lvl="0" indent="-474121" algn="l">
              <a:lnSpc>
                <a:spcPct val="100000"/>
              </a:lnSpc>
              <a:spcBef>
                <a:spcPts val="600"/>
              </a:spcBef>
              <a:spcAft>
                <a:spcPts val="0"/>
              </a:spcAft>
              <a:buSzPts val="2000"/>
              <a:buChar char="◎"/>
              <a:defRPr sz="2000"/>
            </a:lvl1pPr>
            <a:lvl2pPr marL="1219170" lvl="1" indent="-474121" algn="l">
              <a:lnSpc>
                <a:spcPct val="100000"/>
              </a:lnSpc>
              <a:spcBef>
                <a:spcPts val="0"/>
              </a:spcBef>
              <a:spcAft>
                <a:spcPts val="0"/>
              </a:spcAft>
              <a:buSzPts val="2000"/>
              <a:buChar char="○"/>
              <a:defRPr sz="2000"/>
            </a:lvl2pPr>
            <a:lvl3pPr marL="1828754" lvl="2" indent="-474121" algn="l">
              <a:lnSpc>
                <a:spcPct val="100000"/>
              </a:lnSpc>
              <a:spcBef>
                <a:spcPts val="0"/>
              </a:spcBef>
              <a:spcAft>
                <a:spcPts val="0"/>
              </a:spcAft>
              <a:buSzPts val="2000"/>
              <a:buChar char="◉"/>
              <a:defRPr sz="2000"/>
            </a:lvl3pPr>
            <a:lvl4pPr marL="2438339" lvl="3" indent="-474121" algn="l">
              <a:lnSpc>
                <a:spcPct val="100000"/>
              </a:lnSpc>
              <a:spcBef>
                <a:spcPts val="0"/>
              </a:spcBef>
              <a:spcAft>
                <a:spcPts val="0"/>
              </a:spcAft>
              <a:buSzPts val="2000"/>
              <a:buChar char="●"/>
              <a:defRPr sz="2000"/>
            </a:lvl4pPr>
            <a:lvl5pPr marL="3047924" lvl="4" indent="-474121" algn="l">
              <a:lnSpc>
                <a:spcPct val="100000"/>
              </a:lnSpc>
              <a:spcBef>
                <a:spcPts val="0"/>
              </a:spcBef>
              <a:spcAft>
                <a:spcPts val="0"/>
              </a:spcAft>
              <a:buSzPts val="2000"/>
              <a:buChar char="○"/>
              <a:defRPr sz="2000"/>
            </a:lvl5pPr>
            <a:lvl6pPr marL="3657509" lvl="5" indent="-474121" algn="l">
              <a:lnSpc>
                <a:spcPct val="100000"/>
              </a:lnSpc>
              <a:spcBef>
                <a:spcPts val="0"/>
              </a:spcBef>
              <a:spcAft>
                <a:spcPts val="0"/>
              </a:spcAft>
              <a:buSzPts val="2000"/>
              <a:buChar char="■"/>
              <a:defRPr sz="2000"/>
            </a:lvl6pPr>
            <a:lvl7pPr marL="4267093" lvl="6" indent="-474121" algn="l">
              <a:lnSpc>
                <a:spcPct val="100000"/>
              </a:lnSpc>
              <a:spcBef>
                <a:spcPts val="0"/>
              </a:spcBef>
              <a:spcAft>
                <a:spcPts val="0"/>
              </a:spcAft>
              <a:buSzPts val="2000"/>
              <a:buChar char="●"/>
              <a:defRPr sz="2000"/>
            </a:lvl7pPr>
            <a:lvl8pPr marL="4876678" lvl="7" indent="-474121" algn="l">
              <a:lnSpc>
                <a:spcPct val="100000"/>
              </a:lnSpc>
              <a:spcBef>
                <a:spcPts val="0"/>
              </a:spcBef>
              <a:spcAft>
                <a:spcPts val="0"/>
              </a:spcAft>
              <a:buSzPts val="2000"/>
              <a:buChar char="○"/>
              <a:defRPr sz="2000"/>
            </a:lvl8pPr>
            <a:lvl9pPr marL="5486263" lvl="8" indent="-474121" algn="l">
              <a:lnSpc>
                <a:spcPct val="100000"/>
              </a:lnSpc>
              <a:spcBef>
                <a:spcPts val="0"/>
              </a:spcBef>
              <a:spcAft>
                <a:spcPts val="0"/>
              </a:spcAft>
              <a:buSzPts val="2000"/>
              <a:buChar char="■"/>
              <a:defRPr sz="2000"/>
            </a:lvl9pPr>
          </a:lstStyle>
          <a:p>
            <a:pPr lvl="0"/>
            <a:r>
              <a:rPr lang="en-US"/>
              <a:t>Click to edit Master text styles</a:t>
            </a:r>
          </a:p>
        </p:txBody>
      </p:sp>
      <p:sp>
        <p:nvSpPr>
          <p:cNvPr id="43" name="Google Shape;43;p6"/>
          <p:cNvSpPr txBox="1">
            <a:spLocks noGrp="1"/>
          </p:cNvSpPr>
          <p:nvPr>
            <p:ph type="sldNum" idx="12"/>
          </p:nvPr>
        </p:nvSpPr>
        <p:spPr>
          <a:xfrm>
            <a:off x="11205847" y="6333135"/>
            <a:ext cx="731600" cy="5248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975"/>
              <a:buFont typeface="Arial"/>
              <a:buNone/>
              <a:defRPr sz="1300" b="1" i="0" u="none" strike="noStrike" cap="none">
                <a:solidFill>
                  <a:schemeClr val="accent1"/>
                </a:solidFill>
                <a:latin typeface="Source Sans Pro"/>
                <a:ea typeface="Source Sans Pro"/>
                <a:cs typeface="Source Sans Pro"/>
                <a:sym typeface="Source Sans Pro"/>
              </a:defRPr>
            </a:lvl1pPr>
            <a:lvl2pPr marL="0" marR="0" lvl="1" indent="0" algn="r">
              <a:lnSpc>
                <a:spcPct val="100000"/>
              </a:lnSpc>
              <a:spcBef>
                <a:spcPts val="0"/>
              </a:spcBef>
              <a:spcAft>
                <a:spcPts val="0"/>
              </a:spcAft>
              <a:buClr>
                <a:srgbClr val="000000"/>
              </a:buClr>
              <a:buSzPts val="975"/>
              <a:buFont typeface="Arial"/>
              <a:buNone/>
              <a:defRPr sz="1300" b="1" i="0" u="none" strike="noStrike" cap="none">
                <a:solidFill>
                  <a:schemeClr val="accent1"/>
                </a:solidFill>
                <a:latin typeface="Source Sans Pro"/>
                <a:ea typeface="Source Sans Pro"/>
                <a:cs typeface="Source Sans Pro"/>
                <a:sym typeface="Source Sans Pro"/>
              </a:defRPr>
            </a:lvl2pPr>
            <a:lvl3pPr marL="0" marR="0" lvl="2" indent="0" algn="r">
              <a:lnSpc>
                <a:spcPct val="100000"/>
              </a:lnSpc>
              <a:spcBef>
                <a:spcPts val="0"/>
              </a:spcBef>
              <a:spcAft>
                <a:spcPts val="0"/>
              </a:spcAft>
              <a:buClr>
                <a:srgbClr val="000000"/>
              </a:buClr>
              <a:buSzPts val="975"/>
              <a:buFont typeface="Arial"/>
              <a:buNone/>
              <a:defRPr sz="1300" b="1" i="0" u="none" strike="noStrike" cap="none">
                <a:solidFill>
                  <a:schemeClr val="accent1"/>
                </a:solidFill>
                <a:latin typeface="Source Sans Pro"/>
                <a:ea typeface="Source Sans Pro"/>
                <a:cs typeface="Source Sans Pro"/>
                <a:sym typeface="Source Sans Pro"/>
              </a:defRPr>
            </a:lvl3pPr>
            <a:lvl4pPr marL="0" marR="0" lvl="3" indent="0" algn="r">
              <a:lnSpc>
                <a:spcPct val="100000"/>
              </a:lnSpc>
              <a:spcBef>
                <a:spcPts val="0"/>
              </a:spcBef>
              <a:spcAft>
                <a:spcPts val="0"/>
              </a:spcAft>
              <a:buClr>
                <a:srgbClr val="000000"/>
              </a:buClr>
              <a:buSzPts val="975"/>
              <a:buFont typeface="Arial"/>
              <a:buNone/>
              <a:defRPr sz="1300" b="1" i="0" u="none" strike="noStrike" cap="none">
                <a:solidFill>
                  <a:schemeClr val="accent1"/>
                </a:solidFill>
                <a:latin typeface="Source Sans Pro"/>
                <a:ea typeface="Source Sans Pro"/>
                <a:cs typeface="Source Sans Pro"/>
                <a:sym typeface="Source Sans Pro"/>
              </a:defRPr>
            </a:lvl4pPr>
            <a:lvl5pPr marL="0" marR="0" lvl="4" indent="0" algn="r">
              <a:lnSpc>
                <a:spcPct val="100000"/>
              </a:lnSpc>
              <a:spcBef>
                <a:spcPts val="0"/>
              </a:spcBef>
              <a:spcAft>
                <a:spcPts val="0"/>
              </a:spcAft>
              <a:buClr>
                <a:srgbClr val="000000"/>
              </a:buClr>
              <a:buSzPts val="975"/>
              <a:buFont typeface="Arial"/>
              <a:buNone/>
              <a:defRPr sz="1300" b="1" i="0" u="none" strike="noStrike" cap="none">
                <a:solidFill>
                  <a:schemeClr val="accent1"/>
                </a:solidFill>
                <a:latin typeface="Source Sans Pro"/>
                <a:ea typeface="Source Sans Pro"/>
                <a:cs typeface="Source Sans Pro"/>
                <a:sym typeface="Source Sans Pro"/>
              </a:defRPr>
            </a:lvl5pPr>
            <a:lvl6pPr marL="0" marR="0" lvl="5" indent="0" algn="r">
              <a:lnSpc>
                <a:spcPct val="100000"/>
              </a:lnSpc>
              <a:spcBef>
                <a:spcPts val="0"/>
              </a:spcBef>
              <a:spcAft>
                <a:spcPts val="0"/>
              </a:spcAft>
              <a:buClr>
                <a:srgbClr val="000000"/>
              </a:buClr>
              <a:buSzPts val="975"/>
              <a:buFont typeface="Arial"/>
              <a:buNone/>
              <a:defRPr sz="1300" b="1" i="0" u="none" strike="noStrike" cap="none">
                <a:solidFill>
                  <a:schemeClr val="accent1"/>
                </a:solidFill>
                <a:latin typeface="Source Sans Pro"/>
                <a:ea typeface="Source Sans Pro"/>
                <a:cs typeface="Source Sans Pro"/>
                <a:sym typeface="Source Sans Pro"/>
              </a:defRPr>
            </a:lvl6pPr>
            <a:lvl7pPr marL="0" marR="0" lvl="6" indent="0" algn="r">
              <a:lnSpc>
                <a:spcPct val="100000"/>
              </a:lnSpc>
              <a:spcBef>
                <a:spcPts val="0"/>
              </a:spcBef>
              <a:spcAft>
                <a:spcPts val="0"/>
              </a:spcAft>
              <a:buClr>
                <a:srgbClr val="000000"/>
              </a:buClr>
              <a:buSzPts val="975"/>
              <a:buFont typeface="Arial"/>
              <a:buNone/>
              <a:defRPr sz="1300" b="1" i="0" u="none" strike="noStrike" cap="none">
                <a:solidFill>
                  <a:schemeClr val="accent1"/>
                </a:solidFill>
                <a:latin typeface="Source Sans Pro"/>
                <a:ea typeface="Source Sans Pro"/>
                <a:cs typeface="Source Sans Pro"/>
                <a:sym typeface="Source Sans Pro"/>
              </a:defRPr>
            </a:lvl7pPr>
            <a:lvl8pPr marL="0" marR="0" lvl="7" indent="0" algn="r">
              <a:lnSpc>
                <a:spcPct val="100000"/>
              </a:lnSpc>
              <a:spcBef>
                <a:spcPts val="0"/>
              </a:spcBef>
              <a:spcAft>
                <a:spcPts val="0"/>
              </a:spcAft>
              <a:buClr>
                <a:srgbClr val="000000"/>
              </a:buClr>
              <a:buSzPts val="975"/>
              <a:buFont typeface="Arial"/>
              <a:buNone/>
              <a:defRPr sz="1300" b="1" i="0" u="none" strike="noStrike" cap="none">
                <a:solidFill>
                  <a:schemeClr val="accent1"/>
                </a:solidFill>
                <a:latin typeface="Source Sans Pro"/>
                <a:ea typeface="Source Sans Pro"/>
                <a:cs typeface="Source Sans Pro"/>
                <a:sym typeface="Source Sans Pro"/>
              </a:defRPr>
            </a:lvl8pPr>
            <a:lvl9pPr marL="0" marR="0" lvl="8" indent="0" algn="r">
              <a:lnSpc>
                <a:spcPct val="100000"/>
              </a:lnSpc>
              <a:spcBef>
                <a:spcPts val="0"/>
              </a:spcBef>
              <a:spcAft>
                <a:spcPts val="0"/>
              </a:spcAft>
              <a:buClr>
                <a:srgbClr val="000000"/>
              </a:buClr>
              <a:buSzPts val="975"/>
              <a:buFont typeface="Arial"/>
              <a:buNone/>
              <a:defRPr sz="1300" b="1" i="0" u="none" strike="noStrike" cap="none">
                <a:solidFill>
                  <a:schemeClr val="accent1"/>
                </a:solidFill>
                <a:latin typeface="Source Sans Pro"/>
                <a:ea typeface="Source Sans Pro"/>
                <a:cs typeface="Source Sans Pro"/>
                <a:sym typeface="Source Sans Pro"/>
              </a:defRPr>
            </a:lvl9pPr>
          </a:lstStyle>
          <a:p>
            <a:fld id="{D84519C0-5B2D-4ED1-97EA-ED48E795D56D}" type="slidenum">
              <a:rPr lang="en-US" smtClean="0"/>
              <a:t>‹#›</a:t>
            </a:fld>
            <a:endParaRPr lang="en-US"/>
          </a:p>
        </p:txBody>
      </p:sp>
    </p:spTree>
    <p:extLst>
      <p:ext uri="{BB962C8B-B14F-4D97-AF65-F5344CB8AC3E}">
        <p14:creationId xmlns:p14="http://schemas.microsoft.com/office/powerpoint/2010/main" val="24283721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_1">
  <p:cSld name="TITLE_1">
    <p:spTree>
      <p:nvGrpSpPr>
        <p:cNvPr id="1" name="Shape 44"/>
        <p:cNvGrpSpPr/>
        <p:nvPr/>
      </p:nvGrpSpPr>
      <p:grpSpPr>
        <a:xfrm>
          <a:off x="0" y="0"/>
          <a:ext cx="0" cy="0"/>
          <a:chOff x="0" y="0"/>
          <a:chExt cx="0" cy="0"/>
        </a:xfrm>
      </p:grpSpPr>
      <p:sp>
        <p:nvSpPr>
          <p:cNvPr id="45" name="Google Shape;45;p7"/>
          <p:cNvSpPr txBox="1">
            <a:spLocks noGrp="1"/>
          </p:cNvSpPr>
          <p:nvPr>
            <p:ph type="ctrTitle"/>
          </p:nvPr>
        </p:nvSpPr>
        <p:spPr>
          <a:xfrm>
            <a:off x="415611" y="992767"/>
            <a:ext cx="11360800" cy="2736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6933"/>
            </a:lvl1pPr>
            <a:lvl2pPr lvl="1" algn="ctr" rtl="0">
              <a:spcBef>
                <a:spcPts val="0"/>
              </a:spcBef>
              <a:spcAft>
                <a:spcPts val="0"/>
              </a:spcAft>
              <a:buSzPts val="5200"/>
              <a:buNone/>
              <a:defRPr sz="6933"/>
            </a:lvl2pPr>
            <a:lvl3pPr lvl="2" algn="ctr" rtl="0">
              <a:spcBef>
                <a:spcPts val="0"/>
              </a:spcBef>
              <a:spcAft>
                <a:spcPts val="0"/>
              </a:spcAft>
              <a:buSzPts val="5200"/>
              <a:buNone/>
              <a:defRPr sz="6933"/>
            </a:lvl3pPr>
            <a:lvl4pPr lvl="3" algn="ctr" rtl="0">
              <a:spcBef>
                <a:spcPts val="0"/>
              </a:spcBef>
              <a:spcAft>
                <a:spcPts val="0"/>
              </a:spcAft>
              <a:buSzPts val="5200"/>
              <a:buNone/>
              <a:defRPr sz="6933"/>
            </a:lvl4pPr>
            <a:lvl5pPr lvl="4" algn="ctr" rtl="0">
              <a:spcBef>
                <a:spcPts val="0"/>
              </a:spcBef>
              <a:spcAft>
                <a:spcPts val="0"/>
              </a:spcAft>
              <a:buSzPts val="5200"/>
              <a:buNone/>
              <a:defRPr sz="6933"/>
            </a:lvl5pPr>
            <a:lvl6pPr lvl="5" algn="ctr" rtl="0">
              <a:spcBef>
                <a:spcPts val="0"/>
              </a:spcBef>
              <a:spcAft>
                <a:spcPts val="0"/>
              </a:spcAft>
              <a:buSzPts val="5200"/>
              <a:buNone/>
              <a:defRPr sz="6933"/>
            </a:lvl6pPr>
            <a:lvl7pPr lvl="6" algn="ctr" rtl="0">
              <a:spcBef>
                <a:spcPts val="0"/>
              </a:spcBef>
              <a:spcAft>
                <a:spcPts val="0"/>
              </a:spcAft>
              <a:buSzPts val="5200"/>
              <a:buNone/>
              <a:defRPr sz="6933"/>
            </a:lvl7pPr>
            <a:lvl8pPr lvl="7" algn="ctr" rtl="0">
              <a:spcBef>
                <a:spcPts val="0"/>
              </a:spcBef>
              <a:spcAft>
                <a:spcPts val="0"/>
              </a:spcAft>
              <a:buSzPts val="5200"/>
              <a:buNone/>
              <a:defRPr sz="6933"/>
            </a:lvl8pPr>
            <a:lvl9pPr lvl="8" algn="ctr" rtl="0">
              <a:spcBef>
                <a:spcPts val="0"/>
              </a:spcBef>
              <a:spcAft>
                <a:spcPts val="0"/>
              </a:spcAft>
              <a:buSzPts val="5200"/>
              <a:buNone/>
              <a:defRPr sz="6933"/>
            </a:lvl9pPr>
          </a:lstStyle>
          <a:p>
            <a:r>
              <a:rPr lang="en-US"/>
              <a:t>Click to edit Master title style</a:t>
            </a:r>
            <a:endParaRPr/>
          </a:p>
        </p:txBody>
      </p:sp>
      <p:sp>
        <p:nvSpPr>
          <p:cNvPr id="46" name="Google Shape;46;p7"/>
          <p:cNvSpPr txBox="1">
            <a:spLocks noGrp="1"/>
          </p:cNvSpPr>
          <p:nvPr>
            <p:ph type="subTitle" idx="1"/>
          </p:nvPr>
        </p:nvSpPr>
        <p:spPr>
          <a:xfrm>
            <a:off x="415600" y="3778833"/>
            <a:ext cx="11360800" cy="1056800"/>
          </a:xfrm>
          <a:prstGeom prst="rect">
            <a:avLst/>
          </a:prstGeom>
        </p:spPr>
        <p:txBody>
          <a:bodyPr spcFirstLastPara="1" wrap="square" lIns="91425" tIns="91425" rIns="91425" bIns="91425" anchor="t" anchorCtr="0">
            <a:noAutofit/>
          </a:bodyPr>
          <a:lstStyle>
            <a:lvl1pPr lvl="0" algn="ctr" rtl="0">
              <a:lnSpc>
                <a:spcPct val="100000"/>
              </a:lnSpc>
              <a:spcBef>
                <a:spcPts val="800"/>
              </a:spcBef>
              <a:spcAft>
                <a:spcPts val="0"/>
              </a:spcAft>
              <a:buSzPts val="2800"/>
              <a:buNone/>
              <a:defRPr sz="3733"/>
            </a:lvl1pPr>
            <a:lvl2pPr lvl="1" algn="ctr" rtl="0">
              <a:lnSpc>
                <a:spcPct val="100000"/>
              </a:lnSpc>
              <a:spcBef>
                <a:spcPts val="0"/>
              </a:spcBef>
              <a:spcAft>
                <a:spcPts val="0"/>
              </a:spcAft>
              <a:buSzPts val="2800"/>
              <a:buNone/>
              <a:defRPr sz="3733"/>
            </a:lvl2pPr>
            <a:lvl3pPr lvl="2" algn="ctr" rtl="0">
              <a:lnSpc>
                <a:spcPct val="100000"/>
              </a:lnSpc>
              <a:spcBef>
                <a:spcPts val="0"/>
              </a:spcBef>
              <a:spcAft>
                <a:spcPts val="0"/>
              </a:spcAft>
              <a:buSzPts val="2800"/>
              <a:buNone/>
              <a:defRPr sz="3733"/>
            </a:lvl3pPr>
            <a:lvl4pPr lvl="3" algn="ctr" rtl="0">
              <a:lnSpc>
                <a:spcPct val="100000"/>
              </a:lnSpc>
              <a:spcBef>
                <a:spcPts val="0"/>
              </a:spcBef>
              <a:spcAft>
                <a:spcPts val="0"/>
              </a:spcAft>
              <a:buSzPts val="2800"/>
              <a:buNone/>
              <a:defRPr sz="3733"/>
            </a:lvl4pPr>
            <a:lvl5pPr lvl="4" algn="ctr" rtl="0">
              <a:lnSpc>
                <a:spcPct val="100000"/>
              </a:lnSpc>
              <a:spcBef>
                <a:spcPts val="0"/>
              </a:spcBef>
              <a:spcAft>
                <a:spcPts val="0"/>
              </a:spcAft>
              <a:buSzPts val="2800"/>
              <a:buNone/>
              <a:defRPr sz="3733"/>
            </a:lvl5pPr>
            <a:lvl6pPr lvl="5" algn="ctr" rtl="0">
              <a:lnSpc>
                <a:spcPct val="100000"/>
              </a:lnSpc>
              <a:spcBef>
                <a:spcPts val="0"/>
              </a:spcBef>
              <a:spcAft>
                <a:spcPts val="0"/>
              </a:spcAft>
              <a:buSzPts val="2800"/>
              <a:buNone/>
              <a:defRPr sz="3733"/>
            </a:lvl6pPr>
            <a:lvl7pPr lvl="6" algn="ctr" rtl="0">
              <a:lnSpc>
                <a:spcPct val="100000"/>
              </a:lnSpc>
              <a:spcBef>
                <a:spcPts val="0"/>
              </a:spcBef>
              <a:spcAft>
                <a:spcPts val="0"/>
              </a:spcAft>
              <a:buSzPts val="2800"/>
              <a:buNone/>
              <a:defRPr sz="3733"/>
            </a:lvl7pPr>
            <a:lvl8pPr lvl="7" algn="ctr" rtl="0">
              <a:lnSpc>
                <a:spcPct val="100000"/>
              </a:lnSpc>
              <a:spcBef>
                <a:spcPts val="0"/>
              </a:spcBef>
              <a:spcAft>
                <a:spcPts val="0"/>
              </a:spcAft>
              <a:buSzPts val="2800"/>
              <a:buNone/>
              <a:defRPr sz="3733"/>
            </a:lvl8pPr>
            <a:lvl9pPr lvl="8" algn="ctr" rtl="0">
              <a:lnSpc>
                <a:spcPct val="100000"/>
              </a:lnSpc>
              <a:spcBef>
                <a:spcPts val="0"/>
              </a:spcBef>
              <a:spcAft>
                <a:spcPts val="0"/>
              </a:spcAft>
              <a:buSzPts val="2800"/>
              <a:buNone/>
              <a:defRPr sz="3733"/>
            </a:lvl9pPr>
          </a:lstStyle>
          <a:p>
            <a:r>
              <a:rPr lang="en-US"/>
              <a:t>Click to edit Master subtitle style</a:t>
            </a:r>
            <a:endParaRPr/>
          </a:p>
        </p:txBody>
      </p:sp>
      <p:sp>
        <p:nvSpPr>
          <p:cNvPr id="47" name="Google Shape;47;p7"/>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D84519C0-5B2D-4ED1-97EA-ED48E795D56D}" type="slidenum">
              <a:rPr lang="en-US" smtClean="0"/>
              <a:t>‹#›</a:t>
            </a:fld>
            <a:endParaRPr lang="en-US"/>
          </a:p>
        </p:txBody>
      </p:sp>
    </p:spTree>
    <p:extLst>
      <p:ext uri="{BB962C8B-B14F-4D97-AF65-F5344CB8AC3E}">
        <p14:creationId xmlns:p14="http://schemas.microsoft.com/office/powerpoint/2010/main" val="4022705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_2">
  <p:cSld name="TITLE_2">
    <p:spTree>
      <p:nvGrpSpPr>
        <p:cNvPr id="1" name="Shape 48"/>
        <p:cNvGrpSpPr/>
        <p:nvPr/>
      </p:nvGrpSpPr>
      <p:grpSpPr>
        <a:xfrm>
          <a:off x="0" y="0"/>
          <a:ext cx="0" cy="0"/>
          <a:chOff x="0" y="0"/>
          <a:chExt cx="0" cy="0"/>
        </a:xfrm>
      </p:grpSpPr>
      <p:sp>
        <p:nvSpPr>
          <p:cNvPr id="49" name="Google Shape;49;p8"/>
          <p:cNvSpPr txBox="1">
            <a:spLocks noGrp="1"/>
          </p:cNvSpPr>
          <p:nvPr>
            <p:ph type="ctrTitle"/>
          </p:nvPr>
        </p:nvSpPr>
        <p:spPr>
          <a:xfrm>
            <a:off x="415611" y="992767"/>
            <a:ext cx="11360800" cy="2736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6933"/>
            </a:lvl1pPr>
            <a:lvl2pPr lvl="1" algn="ctr" rtl="0">
              <a:spcBef>
                <a:spcPts val="0"/>
              </a:spcBef>
              <a:spcAft>
                <a:spcPts val="0"/>
              </a:spcAft>
              <a:buSzPts val="5200"/>
              <a:buNone/>
              <a:defRPr sz="6933"/>
            </a:lvl2pPr>
            <a:lvl3pPr lvl="2" algn="ctr" rtl="0">
              <a:spcBef>
                <a:spcPts val="0"/>
              </a:spcBef>
              <a:spcAft>
                <a:spcPts val="0"/>
              </a:spcAft>
              <a:buSzPts val="5200"/>
              <a:buNone/>
              <a:defRPr sz="6933"/>
            </a:lvl3pPr>
            <a:lvl4pPr lvl="3" algn="ctr" rtl="0">
              <a:spcBef>
                <a:spcPts val="0"/>
              </a:spcBef>
              <a:spcAft>
                <a:spcPts val="0"/>
              </a:spcAft>
              <a:buSzPts val="5200"/>
              <a:buNone/>
              <a:defRPr sz="6933"/>
            </a:lvl4pPr>
            <a:lvl5pPr lvl="4" algn="ctr" rtl="0">
              <a:spcBef>
                <a:spcPts val="0"/>
              </a:spcBef>
              <a:spcAft>
                <a:spcPts val="0"/>
              </a:spcAft>
              <a:buSzPts val="5200"/>
              <a:buNone/>
              <a:defRPr sz="6933"/>
            </a:lvl5pPr>
            <a:lvl6pPr lvl="5" algn="ctr" rtl="0">
              <a:spcBef>
                <a:spcPts val="0"/>
              </a:spcBef>
              <a:spcAft>
                <a:spcPts val="0"/>
              </a:spcAft>
              <a:buSzPts val="5200"/>
              <a:buNone/>
              <a:defRPr sz="6933"/>
            </a:lvl6pPr>
            <a:lvl7pPr lvl="6" algn="ctr" rtl="0">
              <a:spcBef>
                <a:spcPts val="0"/>
              </a:spcBef>
              <a:spcAft>
                <a:spcPts val="0"/>
              </a:spcAft>
              <a:buSzPts val="5200"/>
              <a:buNone/>
              <a:defRPr sz="6933"/>
            </a:lvl7pPr>
            <a:lvl8pPr lvl="7" algn="ctr" rtl="0">
              <a:spcBef>
                <a:spcPts val="0"/>
              </a:spcBef>
              <a:spcAft>
                <a:spcPts val="0"/>
              </a:spcAft>
              <a:buSzPts val="5200"/>
              <a:buNone/>
              <a:defRPr sz="6933"/>
            </a:lvl8pPr>
            <a:lvl9pPr lvl="8" algn="ctr" rtl="0">
              <a:spcBef>
                <a:spcPts val="0"/>
              </a:spcBef>
              <a:spcAft>
                <a:spcPts val="0"/>
              </a:spcAft>
              <a:buSzPts val="5200"/>
              <a:buNone/>
              <a:defRPr sz="6933"/>
            </a:lvl9pPr>
          </a:lstStyle>
          <a:p>
            <a:r>
              <a:rPr lang="en-US"/>
              <a:t>Click to edit Master title style</a:t>
            </a:r>
            <a:endParaRPr/>
          </a:p>
        </p:txBody>
      </p:sp>
      <p:sp>
        <p:nvSpPr>
          <p:cNvPr id="50" name="Google Shape;50;p8"/>
          <p:cNvSpPr txBox="1">
            <a:spLocks noGrp="1"/>
          </p:cNvSpPr>
          <p:nvPr>
            <p:ph type="subTitle" idx="1"/>
          </p:nvPr>
        </p:nvSpPr>
        <p:spPr>
          <a:xfrm>
            <a:off x="415600" y="3778833"/>
            <a:ext cx="11360800" cy="1056800"/>
          </a:xfrm>
          <a:prstGeom prst="rect">
            <a:avLst/>
          </a:prstGeom>
        </p:spPr>
        <p:txBody>
          <a:bodyPr spcFirstLastPara="1" wrap="square" lIns="91425" tIns="91425" rIns="91425" bIns="91425" anchor="t" anchorCtr="0">
            <a:noAutofit/>
          </a:bodyPr>
          <a:lstStyle>
            <a:lvl1pPr lvl="0" algn="ctr" rtl="0">
              <a:lnSpc>
                <a:spcPct val="100000"/>
              </a:lnSpc>
              <a:spcBef>
                <a:spcPts val="800"/>
              </a:spcBef>
              <a:spcAft>
                <a:spcPts val="0"/>
              </a:spcAft>
              <a:buSzPts val="2800"/>
              <a:buNone/>
              <a:defRPr sz="3733"/>
            </a:lvl1pPr>
            <a:lvl2pPr lvl="1" algn="ctr" rtl="0">
              <a:lnSpc>
                <a:spcPct val="100000"/>
              </a:lnSpc>
              <a:spcBef>
                <a:spcPts val="0"/>
              </a:spcBef>
              <a:spcAft>
                <a:spcPts val="0"/>
              </a:spcAft>
              <a:buSzPts val="2800"/>
              <a:buNone/>
              <a:defRPr sz="3733"/>
            </a:lvl2pPr>
            <a:lvl3pPr lvl="2" algn="ctr" rtl="0">
              <a:lnSpc>
                <a:spcPct val="100000"/>
              </a:lnSpc>
              <a:spcBef>
                <a:spcPts val="0"/>
              </a:spcBef>
              <a:spcAft>
                <a:spcPts val="0"/>
              </a:spcAft>
              <a:buSzPts val="2800"/>
              <a:buNone/>
              <a:defRPr sz="3733"/>
            </a:lvl3pPr>
            <a:lvl4pPr lvl="3" algn="ctr" rtl="0">
              <a:lnSpc>
                <a:spcPct val="100000"/>
              </a:lnSpc>
              <a:spcBef>
                <a:spcPts val="0"/>
              </a:spcBef>
              <a:spcAft>
                <a:spcPts val="0"/>
              </a:spcAft>
              <a:buSzPts val="2800"/>
              <a:buNone/>
              <a:defRPr sz="3733"/>
            </a:lvl4pPr>
            <a:lvl5pPr lvl="4" algn="ctr" rtl="0">
              <a:lnSpc>
                <a:spcPct val="100000"/>
              </a:lnSpc>
              <a:spcBef>
                <a:spcPts val="0"/>
              </a:spcBef>
              <a:spcAft>
                <a:spcPts val="0"/>
              </a:spcAft>
              <a:buSzPts val="2800"/>
              <a:buNone/>
              <a:defRPr sz="3733"/>
            </a:lvl5pPr>
            <a:lvl6pPr lvl="5" algn="ctr" rtl="0">
              <a:lnSpc>
                <a:spcPct val="100000"/>
              </a:lnSpc>
              <a:spcBef>
                <a:spcPts val="0"/>
              </a:spcBef>
              <a:spcAft>
                <a:spcPts val="0"/>
              </a:spcAft>
              <a:buSzPts val="2800"/>
              <a:buNone/>
              <a:defRPr sz="3733"/>
            </a:lvl6pPr>
            <a:lvl7pPr lvl="6" algn="ctr" rtl="0">
              <a:lnSpc>
                <a:spcPct val="100000"/>
              </a:lnSpc>
              <a:spcBef>
                <a:spcPts val="0"/>
              </a:spcBef>
              <a:spcAft>
                <a:spcPts val="0"/>
              </a:spcAft>
              <a:buSzPts val="2800"/>
              <a:buNone/>
              <a:defRPr sz="3733"/>
            </a:lvl7pPr>
            <a:lvl8pPr lvl="7" algn="ctr" rtl="0">
              <a:lnSpc>
                <a:spcPct val="100000"/>
              </a:lnSpc>
              <a:spcBef>
                <a:spcPts val="0"/>
              </a:spcBef>
              <a:spcAft>
                <a:spcPts val="0"/>
              </a:spcAft>
              <a:buSzPts val="2800"/>
              <a:buNone/>
              <a:defRPr sz="3733"/>
            </a:lvl8pPr>
            <a:lvl9pPr lvl="8" algn="ctr" rtl="0">
              <a:lnSpc>
                <a:spcPct val="100000"/>
              </a:lnSpc>
              <a:spcBef>
                <a:spcPts val="0"/>
              </a:spcBef>
              <a:spcAft>
                <a:spcPts val="0"/>
              </a:spcAft>
              <a:buSzPts val="2800"/>
              <a:buNone/>
              <a:defRPr sz="3733"/>
            </a:lvl9pPr>
          </a:lstStyle>
          <a:p>
            <a:r>
              <a:rPr lang="en-US"/>
              <a:t>Click to edit Master subtitle style</a:t>
            </a:r>
            <a:endParaRPr/>
          </a:p>
        </p:txBody>
      </p:sp>
      <p:sp>
        <p:nvSpPr>
          <p:cNvPr id="51" name="Google Shape;51;p8"/>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D84519C0-5B2D-4ED1-97EA-ED48E795D56D}" type="slidenum">
              <a:rPr lang="en-US" smtClean="0"/>
              <a:t>‹#›</a:t>
            </a:fld>
            <a:endParaRPr lang="en-US"/>
          </a:p>
        </p:txBody>
      </p:sp>
    </p:spTree>
    <p:extLst>
      <p:ext uri="{BB962C8B-B14F-4D97-AF65-F5344CB8AC3E}">
        <p14:creationId xmlns:p14="http://schemas.microsoft.com/office/powerpoint/2010/main" val="34644674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_3">
  <p:cSld name="TITLE_3">
    <p:spTree>
      <p:nvGrpSpPr>
        <p:cNvPr id="1" name="Shape 52"/>
        <p:cNvGrpSpPr/>
        <p:nvPr/>
      </p:nvGrpSpPr>
      <p:grpSpPr>
        <a:xfrm>
          <a:off x="0" y="0"/>
          <a:ext cx="0" cy="0"/>
          <a:chOff x="0" y="0"/>
          <a:chExt cx="0" cy="0"/>
        </a:xfrm>
      </p:grpSpPr>
      <p:sp>
        <p:nvSpPr>
          <p:cNvPr id="53" name="Google Shape;53;p9"/>
          <p:cNvSpPr txBox="1">
            <a:spLocks noGrp="1"/>
          </p:cNvSpPr>
          <p:nvPr>
            <p:ph type="ctrTitle"/>
          </p:nvPr>
        </p:nvSpPr>
        <p:spPr>
          <a:xfrm>
            <a:off x="415611" y="992767"/>
            <a:ext cx="11360800" cy="2736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6933"/>
            </a:lvl1pPr>
            <a:lvl2pPr lvl="1" algn="ctr" rtl="0">
              <a:spcBef>
                <a:spcPts val="0"/>
              </a:spcBef>
              <a:spcAft>
                <a:spcPts val="0"/>
              </a:spcAft>
              <a:buSzPts val="5200"/>
              <a:buNone/>
              <a:defRPr sz="6933"/>
            </a:lvl2pPr>
            <a:lvl3pPr lvl="2" algn="ctr" rtl="0">
              <a:spcBef>
                <a:spcPts val="0"/>
              </a:spcBef>
              <a:spcAft>
                <a:spcPts val="0"/>
              </a:spcAft>
              <a:buSzPts val="5200"/>
              <a:buNone/>
              <a:defRPr sz="6933"/>
            </a:lvl3pPr>
            <a:lvl4pPr lvl="3" algn="ctr" rtl="0">
              <a:spcBef>
                <a:spcPts val="0"/>
              </a:spcBef>
              <a:spcAft>
                <a:spcPts val="0"/>
              </a:spcAft>
              <a:buSzPts val="5200"/>
              <a:buNone/>
              <a:defRPr sz="6933"/>
            </a:lvl4pPr>
            <a:lvl5pPr lvl="4" algn="ctr" rtl="0">
              <a:spcBef>
                <a:spcPts val="0"/>
              </a:spcBef>
              <a:spcAft>
                <a:spcPts val="0"/>
              </a:spcAft>
              <a:buSzPts val="5200"/>
              <a:buNone/>
              <a:defRPr sz="6933"/>
            </a:lvl5pPr>
            <a:lvl6pPr lvl="5" algn="ctr" rtl="0">
              <a:spcBef>
                <a:spcPts val="0"/>
              </a:spcBef>
              <a:spcAft>
                <a:spcPts val="0"/>
              </a:spcAft>
              <a:buSzPts val="5200"/>
              <a:buNone/>
              <a:defRPr sz="6933"/>
            </a:lvl6pPr>
            <a:lvl7pPr lvl="6" algn="ctr" rtl="0">
              <a:spcBef>
                <a:spcPts val="0"/>
              </a:spcBef>
              <a:spcAft>
                <a:spcPts val="0"/>
              </a:spcAft>
              <a:buSzPts val="5200"/>
              <a:buNone/>
              <a:defRPr sz="6933"/>
            </a:lvl7pPr>
            <a:lvl8pPr lvl="7" algn="ctr" rtl="0">
              <a:spcBef>
                <a:spcPts val="0"/>
              </a:spcBef>
              <a:spcAft>
                <a:spcPts val="0"/>
              </a:spcAft>
              <a:buSzPts val="5200"/>
              <a:buNone/>
              <a:defRPr sz="6933"/>
            </a:lvl8pPr>
            <a:lvl9pPr lvl="8" algn="ctr" rtl="0">
              <a:spcBef>
                <a:spcPts val="0"/>
              </a:spcBef>
              <a:spcAft>
                <a:spcPts val="0"/>
              </a:spcAft>
              <a:buSzPts val="5200"/>
              <a:buNone/>
              <a:defRPr sz="6933"/>
            </a:lvl9pPr>
          </a:lstStyle>
          <a:p>
            <a:r>
              <a:rPr lang="en-US"/>
              <a:t>Click to edit Master title style</a:t>
            </a:r>
            <a:endParaRPr/>
          </a:p>
        </p:txBody>
      </p:sp>
      <p:sp>
        <p:nvSpPr>
          <p:cNvPr id="54" name="Google Shape;54;p9"/>
          <p:cNvSpPr txBox="1">
            <a:spLocks noGrp="1"/>
          </p:cNvSpPr>
          <p:nvPr>
            <p:ph type="subTitle" idx="1"/>
          </p:nvPr>
        </p:nvSpPr>
        <p:spPr>
          <a:xfrm>
            <a:off x="415600" y="3778833"/>
            <a:ext cx="11360800" cy="1056800"/>
          </a:xfrm>
          <a:prstGeom prst="rect">
            <a:avLst/>
          </a:prstGeom>
        </p:spPr>
        <p:txBody>
          <a:bodyPr spcFirstLastPara="1" wrap="square" lIns="91425" tIns="91425" rIns="91425" bIns="91425" anchor="t" anchorCtr="0">
            <a:noAutofit/>
          </a:bodyPr>
          <a:lstStyle>
            <a:lvl1pPr lvl="0" algn="ctr" rtl="0">
              <a:lnSpc>
                <a:spcPct val="100000"/>
              </a:lnSpc>
              <a:spcBef>
                <a:spcPts val="800"/>
              </a:spcBef>
              <a:spcAft>
                <a:spcPts val="0"/>
              </a:spcAft>
              <a:buSzPts val="2800"/>
              <a:buNone/>
              <a:defRPr sz="3733"/>
            </a:lvl1pPr>
            <a:lvl2pPr lvl="1" algn="ctr" rtl="0">
              <a:lnSpc>
                <a:spcPct val="100000"/>
              </a:lnSpc>
              <a:spcBef>
                <a:spcPts val="0"/>
              </a:spcBef>
              <a:spcAft>
                <a:spcPts val="0"/>
              </a:spcAft>
              <a:buSzPts val="2800"/>
              <a:buNone/>
              <a:defRPr sz="3733"/>
            </a:lvl2pPr>
            <a:lvl3pPr lvl="2" algn="ctr" rtl="0">
              <a:lnSpc>
                <a:spcPct val="100000"/>
              </a:lnSpc>
              <a:spcBef>
                <a:spcPts val="0"/>
              </a:spcBef>
              <a:spcAft>
                <a:spcPts val="0"/>
              </a:spcAft>
              <a:buSzPts val="2800"/>
              <a:buNone/>
              <a:defRPr sz="3733"/>
            </a:lvl3pPr>
            <a:lvl4pPr lvl="3" algn="ctr" rtl="0">
              <a:lnSpc>
                <a:spcPct val="100000"/>
              </a:lnSpc>
              <a:spcBef>
                <a:spcPts val="0"/>
              </a:spcBef>
              <a:spcAft>
                <a:spcPts val="0"/>
              </a:spcAft>
              <a:buSzPts val="2800"/>
              <a:buNone/>
              <a:defRPr sz="3733"/>
            </a:lvl4pPr>
            <a:lvl5pPr lvl="4" algn="ctr" rtl="0">
              <a:lnSpc>
                <a:spcPct val="100000"/>
              </a:lnSpc>
              <a:spcBef>
                <a:spcPts val="0"/>
              </a:spcBef>
              <a:spcAft>
                <a:spcPts val="0"/>
              </a:spcAft>
              <a:buSzPts val="2800"/>
              <a:buNone/>
              <a:defRPr sz="3733"/>
            </a:lvl5pPr>
            <a:lvl6pPr lvl="5" algn="ctr" rtl="0">
              <a:lnSpc>
                <a:spcPct val="100000"/>
              </a:lnSpc>
              <a:spcBef>
                <a:spcPts val="0"/>
              </a:spcBef>
              <a:spcAft>
                <a:spcPts val="0"/>
              </a:spcAft>
              <a:buSzPts val="2800"/>
              <a:buNone/>
              <a:defRPr sz="3733"/>
            </a:lvl6pPr>
            <a:lvl7pPr lvl="6" algn="ctr" rtl="0">
              <a:lnSpc>
                <a:spcPct val="100000"/>
              </a:lnSpc>
              <a:spcBef>
                <a:spcPts val="0"/>
              </a:spcBef>
              <a:spcAft>
                <a:spcPts val="0"/>
              </a:spcAft>
              <a:buSzPts val="2800"/>
              <a:buNone/>
              <a:defRPr sz="3733"/>
            </a:lvl7pPr>
            <a:lvl8pPr lvl="7" algn="ctr" rtl="0">
              <a:lnSpc>
                <a:spcPct val="100000"/>
              </a:lnSpc>
              <a:spcBef>
                <a:spcPts val="0"/>
              </a:spcBef>
              <a:spcAft>
                <a:spcPts val="0"/>
              </a:spcAft>
              <a:buSzPts val="2800"/>
              <a:buNone/>
              <a:defRPr sz="3733"/>
            </a:lvl8pPr>
            <a:lvl9pPr lvl="8" algn="ctr" rtl="0">
              <a:lnSpc>
                <a:spcPct val="100000"/>
              </a:lnSpc>
              <a:spcBef>
                <a:spcPts val="0"/>
              </a:spcBef>
              <a:spcAft>
                <a:spcPts val="0"/>
              </a:spcAft>
              <a:buSzPts val="2800"/>
              <a:buNone/>
              <a:defRPr sz="3733"/>
            </a:lvl9pPr>
          </a:lstStyle>
          <a:p>
            <a:r>
              <a:rPr lang="en-US"/>
              <a:t>Click to edit Master subtitle style</a:t>
            </a:r>
            <a:endParaRPr/>
          </a:p>
        </p:txBody>
      </p:sp>
      <p:sp>
        <p:nvSpPr>
          <p:cNvPr id="55" name="Google Shape;55;p9"/>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D84519C0-5B2D-4ED1-97EA-ED48E795D56D}" type="slidenum">
              <a:rPr lang="en-US" smtClean="0"/>
              <a:t>‹#›</a:t>
            </a:fld>
            <a:endParaRPr lang="en-US"/>
          </a:p>
        </p:txBody>
      </p:sp>
    </p:spTree>
    <p:extLst>
      <p:ext uri="{BB962C8B-B14F-4D97-AF65-F5344CB8AC3E}">
        <p14:creationId xmlns:p14="http://schemas.microsoft.com/office/powerpoint/2010/main" val="35581582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6B23AF-B443-B740-A845-3C3C214183E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F740F71-FBA1-C333-879D-82CD49F5160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F4D11B0-1AA7-5E6D-7238-B4BDE383B26B}"/>
              </a:ext>
            </a:extLst>
          </p:cNvPr>
          <p:cNvSpPr>
            <a:spLocks noGrp="1"/>
          </p:cNvSpPr>
          <p:nvPr>
            <p:ph type="dt" sz="half" idx="10"/>
          </p:nvPr>
        </p:nvSpPr>
        <p:spPr/>
        <p:txBody>
          <a:bodyPr/>
          <a:lstStyle/>
          <a:p>
            <a:fld id="{9287CFBB-DF4E-4DD7-93F9-F622FF248CE8}" type="datetimeFigureOut">
              <a:rPr lang="en-US" smtClean="0"/>
              <a:t>6/9/2022</a:t>
            </a:fld>
            <a:endParaRPr lang="en-US"/>
          </a:p>
        </p:txBody>
      </p:sp>
      <p:sp>
        <p:nvSpPr>
          <p:cNvPr id="5" name="Footer Placeholder 4">
            <a:extLst>
              <a:ext uri="{FF2B5EF4-FFF2-40B4-BE49-F238E27FC236}">
                <a16:creationId xmlns:a16="http://schemas.microsoft.com/office/drawing/2014/main" id="{A69FA55B-A6D1-D742-1F5F-7A58DE08E11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61A3B70-5AC6-C6AC-8409-332D2A599579}"/>
              </a:ext>
            </a:extLst>
          </p:cNvPr>
          <p:cNvSpPr>
            <a:spLocks noGrp="1"/>
          </p:cNvSpPr>
          <p:nvPr>
            <p:ph type="sldNum" sz="quarter" idx="12"/>
          </p:nvPr>
        </p:nvSpPr>
        <p:spPr/>
        <p:txBody>
          <a:bodyPr/>
          <a:lstStyle/>
          <a:p>
            <a:fld id="{D84519C0-5B2D-4ED1-97EA-ED48E795D56D}" type="slidenum">
              <a:rPr lang="en-US" smtClean="0"/>
              <a:t>‹#›</a:t>
            </a:fld>
            <a:endParaRPr lang="en-US"/>
          </a:p>
        </p:txBody>
      </p:sp>
    </p:spTree>
    <p:extLst>
      <p:ext uri="{BB962C8B-B14F-4D97-AF65-F5344CB8AC3E}">
        <p14:creationId xmlns:p14="http://schemas.microsoft.com/office/powerpoint/2010/main" val="16990031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1">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048201" y="410827"/>
            <a:ext cx="10095600" cy="936800"/>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1pPr>
            <a:lvl2pPr marR="0" lvl="1"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2pPr>
            <a:lvl3pPr marR="0" lvl="2"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3pPr>
            <a:lvl4pPr marR="0" lvl="3"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4pPr>
            <a:lvl5pPr marR="0" lvl="4"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5pPr>
            <a:lvl6pPr marR="0" lvl="5"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6pPr>
            <a:lvl7pPr marR="0" lvl="6"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7pPr>
            <a:lvl8pPr marR="0" lvl="7"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8pPr>
            <a:lvl9pPr marR="0" lvl="8"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9pPr>
          </a:lstStyle>
          <a:p>
            <a:endParaRPr/>
          </a:p>
        </p:txBody>
      </p:sp>
      <p:sp>
        <p:nvSpPr>
          <p:cNvPr id="7" name="Google Shape;7;p1"/>
          <p:cNvSpPr txBox="1">
            <a:spLocks noGrp="1"/>
          </p:cNvSpPr>
          <p:nvPr>
            <p:ph type="body" idx="1"/>
          </p:nvPr>
        </p:nvSpPr>
        <p:spPr>
          <a:xfrm>
            <a:off x="1048201" y="1682267"/>
            <a:ext cx="10095600" cy="4764800"/>
          </a:xfrm>
          <a:prstGeom prst="rect">
            <a:avLst/>
          </a:prstGeom>
          <a:noFill/>
          <a:ln>
            <a:noFill/>
          </a:ln>
        </p:spPr>
        <p:txBody>
          <a:bodyPr spcFirstLastPara="1" wrap="square" lIns="91425" tIns="91425" rIns="91425" bIns="91425" anchor="t" anchorCtr="0">
            <a:noAutofit/>
          </a:bodyPr>
          <a:lstStyle>
            <a:lvl1pPr marL="457200" marR="0" lvl="0" indent="-419100" algn="l" rtl="0">
              <a:lnSpc>
                <a:spcPct val="100000"/>
              </a:lnSpc>
              <a:spcBef>
                <a:spcPts val="600"/>
              </a:spcBef>
              <a:spcAft>
                <a:spcPts val="0"/>
              </a:spcAft>
              <a:buClr>
                <a:schemeClr val="accent4"/>
              </a:buClr>
              <a:buSzPts val="3000"/>
              <a:buFont typeface="Source Sans Pro"/>
              <a:buChar char="◎"/>
              <a:defRPr sz="3000" b="0" i="0" u="none" strike="noStrike" cap="none">
                <a:solidFill>
                  <a:schemeClr val="dk1"/>
                </a:solidFill>
                <a:latin typeface="Source Sans Pro"/>
                <a:ea typeface="Source Sans Pro"/>
                <a:cs typeface="Source Sans Pro"/>
                <a:sym typeface="Source Sans Pro"/>
              </a:defRPr>
            </a:lvl1pPr>
            <a:lvl2pPr marL="914400" marR="0" lvl="1" indent="-381000" algn="l" rtl="0">
              <a:lnSpc>
                <a:spcPct val="100000"/>
              </a:lnSpc>
              <a:spcBef>
                <a:spcPts val="0"/>
              </a:spcBef>
              <a:spcAft>
                <a:spcPts val="0"/>
              </a:spcAft>
              <a:buClr>
                <a:schemeClr val="accent4"/>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2pPr>
            <a:lvl3pPr marL="1371600" marR="0" lvl="2" indent="-381000" algn="l" rtl="0">
              <a:lnSpc>
                <a:spcPct val="100000"/>
              </a:lnSpc>
              <a:spcBef>
                <a:spcPts val="0"/>
              </a:spcBef>
              <a:spcAft>
                <a:spcPts val="0"/>
              </a:spcAft>
              <a:buClr>
                <a:schemeClr val="accent4"/>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9pPr>
          </a:lstStyle>
          <a:p>
            <a:endParaRPr/>
          </a:p>
        </p:txBody>
      </p:sp>
      <p:sp>
        <p:nvSpPr>
          <p:cNvPr id="8" name="Google Shape;8;p1"/>
          <p:cNvSpPr txBox="1">
            <a:spLocks noGrp="1"/>
          </p:cNvSpPr>
          <p:nvPr>
            <p:ph type="sldNum" idx="12"/>
          </p:nvPr>
        </p:nvSpPr>
        <p:spPr>
          <a:xfrm>
            <a:off x="11205847" y="6333135"/>
            <a:ext cx="731600" cy="524800"/>
          </a:xfrm>
          <a:prstGeom prst="rect">
            <a:avLst/>
          </a:prstGeom>
          <a:noFill/>
          <a:ln>
            <a:noFill/>
          </a:ln>
        </p:spPr>
        <p:txBody>
          <a:bodyPr spcFirstLastPara="1" wrap="square" lIns="91425" tIns="91425" rIns="91425" bIns="91425" anchor="t" anchorCtr="0">
            <a:noAutofit/>
          </a:bodyPr>
          <a:lstStyle>
            <a:lvl1pPr marL="0" marR="0" lvl="0" indent="0" algn="r" rtl="0">
              <a:lnSpc>
                <a:spcPct val="100000"/>
              </a:lnSpc>
              <a:spcBef>
                <a:spcPts val="0"/>
              </a:spcBef>
              <a:spcAft>
                <a:spcPts val="0"/>
              </a:spcAft>
              <a:buClr>
                <a:srgbClr val="000000"/>
              </a:buClr>
              <a:buSzPts val="975"/>
              <a:buFont typeface="Arial"/>
              <a:buNone/>
              <a:defRPr sz="1300" b="1" i="0" u="none" strike="noStrike" cap="none">
                <a:solidFill>
                  <a:schemeClr val="accent1"/>
                </a:solidFill>
                <a:latin typeface="Source Sans Pro"/>
                <a:ea typeface="Source Sans Pro"/>
                <a:cs typeface="Source Sans Pro"/>
                <a:sym typeface="Source Sans Pro"/>
              </a:defRPr>
            </a:lvl1pPr>
            <a:lvl2pPr marL="0" marR="0" lvl="1" indent="0" algn="r" rtl="0">
              <a:lnSpc>
                <a:spcPct val="100000"/>
              </a:lnSpc>
              <a:spcBef>
                <a:spcPts val="0"/>
              </a:spcBef>
              <a:spcAft>
                <a:spcPts val="0"/>
              </a:spcAft>
              <a:buClr>
                <a:srgbClr val="000000"/>
              </a:buClr>
              <a:buSzPts val="975"/>
              <a:buFont typeface="Arial"/>
              <a:buNone/>
              <a:defRPr sz="1300" b="1" i="0" u="none" strike="noStrike" cap="none">
                <a:solidFill>
                  <a:schemeClr val="accent1"/>
                </a:solidFill>
                <a:latin typeface="Source Sans Pro"/>
                <a:ea typeface="Source Sans Pro"/>
                <a:cs typeface="Source Sans Pro"/>
                <a:sym typeface="Source Sans Pro"/>
              </a:defRPr>
            </a:lvl2pPr>
            <a:lvl3pPr marL="0" marR="0" lvl="2" indent="0" algn="r" rtl="0">
              <a:lnSpc>
                <a:spcPct val="100000"/>
              </a:lnSpc>
              <a:spcBef>
                <a:spcPts val="0"/>
              </a:spcBef>
              <a:spcAft>
                <a:spcPts val="0"/>
              </a:spcAft>
              <a:buClr>
                <a:srgbClr val="000000"/>
              </a:buClr>
              <a:buSzPts val="975"/>
              <a:buFont typeface="Arial"/>
              <a:buNone/>
              <a:defRPr sz="1300" b="1" i="0" u="none" strike="noStrike" cap="none">
                <a:solidFill>
                  <a:schemeClr val="accent1"/>
                </a:solidFill>
                <a:latin typeface="Source Sans Pro"/>
                <a:ea typeface="Source Sans Pro"/>
                <a:cs typeface="Source Sans Pro"/>
                <a:sym typeface="Source Sans Pro"/>
              </a:defRPr>
            </a:lvl3pPr>
            <a:lvl4pPr marL="0" marR="0" lvl="3" indent="0" algn="r" rtl="0">
              <a:lnSpc>
                <a:spcPct val="100000"/>
              </a:lnSpc>
              <a:spcBef>
                <a:spcPts val="0"/>
              </a:spcBef>
              <a:spcAft>
                <a:spcPts val="0"/>
              </a:spcAft>
              <a:buClr>
                <a:srgbClr val="000000"/>
              </a:buClr>
              <a:buSzPts val="975"/>
              <a:buFont typeface="Arial"/>
              <a:buNone/>
              <a:defRPr sz="1300" b="1" i="0" u="none" strike="noStrike" cap="none">
                <a:solidFill>
                  <a:schemeClr val="accent1"/>
                </a:solidFill>
                <a:latin typeface="Source Sans Pro"/>
                <a:ea typeface="Source Sans Pro"/>
                <a:cs typeface="Source Sans Pro"/>
                <a:sym typeface="Source Sans Pro"/>
              </a:defRPr>
            </a:lvl4pPr>
            <a:lvl5pPr marL="0" marR="0" lvl="4" indent="0" algn="r" rtl="0">
              <a:lnSpc>
                <a:spcPct val="100000"/>
              </a:lnSpc>
              <a:spcBef>
                <a:spcPts val="0"/>
              </a:spcBef>
              <a:spcAft>
                <a:spcPts val="0"/>
              </a:spcAft>
              <a:buClr>
                <a:srgbClr val="000000"/>
              </a:buClr>
              <a:buSzPts val="975"/>
              <a:buFont typeface="Arial"/>
              <a:buNone/>
              <a:defRPr sz="1300" b="1" i="0" u="none" strike="noStrike" cap="none">
                <a:solidFill>
                  <a:schemeClr val="accent1"/>
                </a:solidFill>
                <a:latin typeface="Source Sans Pro"/>
                <a:ea typeface="Source Sans Pro"/>
                <a:cs typeface="Source Sans Pro"/>
                <a:sym typeface="Source Sans Pro"/>
              </a:defRPr>
            </a:lvl5pPr>
            <a:lvl6pPr marL="0" marR="0" lvl="5" indent="0" algn="r" rtl="0">
              <a:lnSpc>
                <a:spcPct val="100000"/>
              </a:lnSpc>
              <a:spcBef>
                <a:spcPts val="0"/>
              </a:spcBef>
              <a:spcAft>
                <a:spcPts val="0"/>
              </a:spcAft>
              <a:buClr>
                <a:srgbClr val="000000"/>
              </a:buClr>
              <a:buSzPts val="975"/>
              <a:buFont typeface="Arial"/>
              <a:buNone/>
              <a:defRPr sz="1300" b="1" i="0" u="none" strike="noStrike" cap="none">
                <a:solidFill>
                  <a:schemeClr val="accent1"/>
                </a:solidFill>
                <a:latin typeface="Source Sans Pro"/>
                <a:ea typeface="Source Sans Pro"/>
                <a:cs typeface="Source Sans Pro"/>
                <a:sym typeface="Source Sans Pro"/>
              </a:defRPr>
            </a:lvl6pPr>
            <a:lvl7pPr marL="0" marR="0" lvl="6" indent="0" algn="r" rtl="0">
              <a:lnSpc>
                <a:spcPct val="100000"/>
              </a:lnSpc>
              <a:spcBef>
                <a:spcPts val="0"/>
              </a:spcBef>
              <a:spcAft>
                <a:spcPts val="0"/>
              </a:spcAft>
              <a:buClr>
                <a:srgbClr val="000000"/>
              </a:buClr>
              <a:buSzPts val="975"/>
              <a:buFont typeface="Arial"/>
              <a:buNone/>
              <a:defRPr sz="1300" b="1" i="0" u="none" strike="noStrike" cap="none">
                <a:solidFill>
                  <a:schemeClr val="accent1"/>
                </a:solidFill>
                <a:latin typeface="Source Sans Pro"/>
                <a:ea typeface="Source Sans Pro"/>
                <a:cs typeface="Source Sans Pro"/>
                <a:sym typeface="Source Sans Pro"/>
              </a:defRPr>
            </a:lvl7pPr>
            <a:lvl8pPr marL="0" marR="0" lvl="7" indent="0" algn="r" rtl="0">
              <a:lnSpc>
                <a:spcPct val="100000"/>
              </a:lnSpc>
              <a:spcBef>
                <a:spcPts val="0"/>
              </a:spcBef>
              <a:spcAft>
                <a:spcPts val="0"/>
              </a:spcAft>
              <a:buClr>
                <a:srgbClr val="000000"/>
              </a:buClr>
              <a:buSzPts val="975"/>
              <a:buFont typeface="Arial"/>
              <a:buNone/>
              <a:defRPr sz="1300" b="1" i="0" u="none" strike="noStrike" cap="none">
                <a:solidFill>
                  <a:schemeClr val="accent1"/>
                </a:solidFill>
                <a:latin typeface="Source Sans Pro"/>
                <a:ea typeface="Source Sans Pro"/>
                <a:cs typeface="Source Sans Pro"/>
                <a:sym typeface="Source Sans Pro"/>
              </a:defRPr>
            </a:lvl8pPr>
            <a:lvl9pPr marL="0" marR="0" lvl="8" indent="0" algn="r" rtl="0">
              <a:lnSpc>
                <a:spcPct val="100000"/>
              </a:lnSpc>
              <a:spcBef>
                <a:spcPts val="0"/>
              </a:spcBef>
              <a:spcAft>
                <a:spcPts val="0"/>
              </a:spcAft>
              <a:buClr>
                <a:srgbClr val="000000"/>
              </a:buClr>
              <a:buSzPts val="975"/>
              <a:buFont typeface="Arial"/>
              <a:buNone/>
              <a:defRPr sz="1300" b="1" i="0" u="none" strike="noStrike" cap="none">
                <a:solidFill>
                  <a:schemeClr val="accent1"/>
                </a:solidFill>
                <a:latin typeface="Source Sans Pro"/>
                <a:ea typeface="Source Sans Pro"/>
                <a:cs typeface="Source Sans Pro"/>
                <a:sym typeface="Source Sans Pro"/>
              </a:defRPr>
            </a:lvl9pPr>
          </a:lstStyle>
          <a:p>
            <a:fld id="{D84519C0-5B2D-4ED1-97EA-ED48E795D56D}" type="slidenum">
              <a:rPr lang="en-US" smtClean="0"/>
              <a:t>‹#›</a:t>
            </a:fld>
            <a:endParaRPr lang="en-US"/>
          </a:p>
        </p:txBody>
      </p:sp>
    </p:spTree>
    <p:extLst>
      <p:ext uri="{BB962C8B-B14F-4D97-AF65-F5344CB8AC3E}">
        <p14:creationId xmlns:p14="http://schemas.microsoft.com/office/powerpoint/2010/main" val="765595989"/>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transition>
    <p:fade thruBlk="1"/>
  </p:transition>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 Id="rId5" Type="http://schemas.openxmlformats.org/officeDocument/2006/relationships/image" Target="../media/image5.sv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openxmlformats.org/officeDocument/2006/relationships/hyperlink" Target="https://www.bbc.co.uk/bitesize/guides/zpfdwmn/revision/3" TargetMode="External"/><Relationship Id="rId3" Type="http://schemas.openxmlformats.org/officeDocument/2006/relationships/hyperlink" Target="https://www.youtube.com/watch?v=QPLYTFgTQIg" TargetMode="External"/><Relationship Id="rId7" Type="http://schemas.openxmlformats.org/officeDocument/2006/relationships/hyperlink" Target="https://viblo.asia/p/xay-dung-he-thong-tim-kiem-nhac-bang-am-thanh-voi-python-va-approximate-nearest-neighbors-924lJbXWlPM" TargetMode="External"/><Relationship Id="rId2" Type="http://schemas.openxmlformats.org/officeDocument/2006/relationships/hyperlink" Target="https://viblo.asia/p/machine-learning-that-thu-vi-6-nhan-dien-giong-noi-1Je5E8DylnL" TargetMode="External"/><Relationship Id="rId1" Type="http://schemas.openxmlformats.org/officeDocument/2006/relationships/slideLayout" Target="../slideLayouts/slideLayout2.xml"/><Relationship Id="rId6" Type="http://schemas.openxmlformats.org/officeDocument/2006/relationships/hyperlink" Target="https://viblo.asia/p/mot-vai-phuong-phap-tien-xu-ly-tin-hieu-am-thanh-1VgZvVa7ZAw" TargetMode="External"/><Relationship Id="rId5" Type="http://schemas.openxmlformats.org/officeDocument/2006/relationships/hyperlink" Target="https://www.pathpartnertech.com/audio-signal-processing-understanding-digital-analog-audio-signal-processing/" TargetMode="External"/><Relationship Id="rId10" Type="http://schemas.openxmlformats.org/officeDocument/2006/relationships/hyperlink" Target="https://www.inesc-id.pt/publications/1890/pdf" TargetMode="External"/><Relationship Id="rId4" Type="http://schemas.openxmlformats.org/officeDocument/2006/relationships/hyperlink" Target="https://www.payitforward.edu.vn/forum/forums/144/" TargetMode="External"/><Relationship Id="rId9" Type="http://schemas.openxmlformats.org/officeDocument/2006/relationships/hyperlink" Target="https://truongcaaudio.com/mot-so-kien-thuc-ve-am-thanh-ma-ban-nen-biet"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1BE0A77-A0D0-F1C7-9FBD-D3BBB7A87E69}"/>
              </a:ext>
            </a:extLst>
          </p:cNvPr>
          <p:cNvSpPr>
            <a:spLocks noGrp="1"/>
          </p:cNvSpPr>
          <p:nvPr>
            <p:ph type="ctrTitle"/>
          </p:nvPr>
        </p:nvSpPr>
        <p:spPr>
          <a:xfrm>
            <a:off x="1877767" y="2020136"/>
            <a:ext cx="8436466" cy="1800749"/>
          </a:xfrm>
        </p:spPr>
        <p:txBody>
          <a:bodyPr/>
          <a:lstStyle/>
          <a:p>
            <a:pPr algn="ctr"/>
            <a:r>
              <a:rPr lang="en-US" sz="6000">
                <a:latin typeface="Times New Roman" panose="02020603050405020304" pitchFamily="18" charset="0"/>
                <a:cs typeface="Times New Roman" panose="02020603050405020304" pitchFamily="18" charset="0"/>
              </a:rPr>
              <a:t>AUDIO PROCESSING SURVEY</a:t>
            </a:r>
          </a:p>
        </p:txBody>
      </p:sp>
      <p:sp>
        <p:nvSpPr>
          <p:cNvPr id="5" name="TextBox 4">
            <a:extLst>
              <a:ext uri="{FF2B5EF4-FFF2-40B4-BE49-F238E27FC236}">
                <a16:creationId xmlns:a16="http://schemas.microsoft.com/office/drawing/2014/main" id="{A27D90C8-DA4A-3EEF-674D-A20668ED63FB}"/>
              </a:ext>
            </a:extLst>
          </p:cNvPr>
          <p:cNvSpPr txBox="1"/>
          <p:nvPr/>
        </p:nvSpPr>
        <p:spPr>
          <a:xfrm>
            <a:off x="900797" y="4295896"/>
            <a:ext cx="4238548" cy="2031325"/>
          </a:xfrm>
          <a:prstGeom prst="rect">
            <a:avLst/>
          </a:prstGeom>
          <a:noFill/>
        </p:spPr>
        <p:txBody>
          <a:bodyPr wrap="square" rtlCol="0">
            <a:spAutoFit/>
          </a:bodyPr>
          <a:lstStyle/>
          <a:p>
            <a:r>
              <a:rPr lang="en-US" b="1">
                <a:latin typeface="Times New Roman" panose="02020603050405020304" pitchFamily="18" charset="0"/>
                <a:cs typeface="Times New Roman" panose="02020603050405020304" pitchFamily="18" charset="0"/>
              </a:rPr>
              <a:t>Môn học</a:t>
            </a:r>
            <a:r>
              <a:rPr lang="en-US">
                <a:latin typeface="Times New Roman" panose="02020603050405020304" pitchFamily="18" charset="0"/>
                <a:cs typeface="Times New Roman" panose="02020603050405020304" pitchFamily="18" charset="0"/>
              </a:rPr>
              <a:t>: Tính Toán Đa Phương Tiện</a:t>
            </a:r>
            <a:endParaRPr lang="en-US" b="1">
              <a:latin typeface="Times New Roman" panose="02020603050405020304" pitchFamily="18" charset="0"/>
              <a:cs typeface="Times New Roman" panose="02020603050405020304" pitchFamily="18" charset="0"/>
            </a:endParaRPr>
          </a:p>
          <a:p>
            <a:r>
              <a:rPr lang="en-US" b="1">
                <a:latin typeface="Times New Roman" panose="02020603050405020304" pitchFamily="18" charset="0"/>
                <a:cs typeface="Times New Roman" panose="02020603050405020304" pitchFamily="18" charset="0"/>
              </a:rPr>
              <a:t>Giảng viên</a:t>
            </a:r>
            <a:r>
              <a:rPr lang="en-US">
                <a:latin typeface="Times New Roman" panose="02020603050405020304" pitchFamily="18" charset="0"/>
                <a:cs typeface="Times New Roman" panose="02020603050405020304" pitchFamily="18" charset="0"/>
              </a:rPr>
              <a:t>: Đỗ Văn Tiến</a:t>
            </a:r>
          </a:p>
          <a:p>
            <a:endParaRPr lang="en-US">
              <a:latin typeface="Times New Roman" panose="02020603050405020304" pitchFamily="18" charset="0"/>
              <a:cs typeface="Times New Roman" panose="02020603050405020304" pitchFamily="18" charset="0"/>
            </a:endParaRPr>
          </a:p>
          <a:p>
            <a:r>
              <a:rPr lang="en-US" b="1">
                <a:latin typeface="Times New Roman" panose="02020603050405020304" pitchFamily="18" charset="0"/>
                <a:cs typeface="Times New Roman" panose="02020603050405020304" pitchFamily="18" charset="0"/>
              </a:rPr>
              <a:t>Thành viên:</a:t>
            </a:r>
          </a:p>
          <a:p>
            <a:pPr marL="285750" indent="-285750">
              <a:buFont typeface="Arial" panose="020B0604020202020204" pitchFamily="34" charset="0"/>
              <a:buChar char="•"/>
            </a:pPr>
            <a:r>
              <a:rPr lang="en-US">
                <a:latin typeface="Times New Roman" panose="02020603050405020304" pitchFamily="18" charset="0"/>
                <a:cs typeface="Times New Roman" panose="02020603050405020304" pitchFamily="18" charset="0"/>
              </a:rPr>
              <a:t>Thái Trần Khánh Nguyên	- 19520188</a:t>
            </a:r>
          </a:p>
          <a:p>
            <a:pPr marL="285750" indent="-285750">
              <a:buFont typeface="Arial" panose="020B0604020202020204" pitchFamily="34" charset="0"/>
              <a:buChar char="•"/>
            </a:pPr>
            <a:r>
              <a:rPr lang="en-US">
                <a:latin typeface="Times New Roman" panose="02020603050405020304" pitchFamily="18" charset="0"/>
                <a:cs typeface="Times New Roman" panose="02020603050405020304" pitchFamily="18" charset="0"/>
              </a:rPr>
              <a:t>Nguyễn Phạm Vĩnh Nguyên	- 19520186</a:t>
            </a:r>
          </a:p>
          <a:p>
            <a:pPr marL="285750" indent="-285750">
              <a:buFont typeface="Arial" panose="020B0604020202020204" pitchFamily="34" charset="0"/>
              <a:buChar char="•"/>
            </a:pPr>
            <a:r>
              <a:rPr lang="en-US">
                <a:latin typeface="Times New Roman" panose="02020603050405020304" pitchFamily="18" charset="0"/>
                <a:cs typeface="Times New Roman" panose="02020603050405020304" pitchFamily="18" charset="0"/>
              </a:rPr>
              <a:t>Nguyễn Khánh Như		- 19520209</a:t>
            </a:r>
          </a:p>
          <a:p>
            <a:pPr marL="285750" indent="-285750">
              <a:buFont typeface="Arial" panose="020B0604020202020204" pitchFamily="34" charset="0"/>
              <a:buChar char="•"/>
            </a:pPr>
            <a:r>
              <a:rPr lang="en-US">
                <a:latin typeface="Times New Roman" panose="02020603050405020304" pitchFamily="18" charset="0"/>
                <a:cs typeface="Times New Roman" panose="02020603050405020304" pitchFamily="18" charset="0"/>
              </a:rPr>
              <a:t>Đoàn Nguyễn Nhật Quang	- 19520235</a:t>
            </a:r>
          </a:p>
          <a:p>
            <a:endParaRPr lang="en-US">
              <a:latin typeface="Times New Roman" panose="02020603050405020304" pitchFamily="18" charset="0"/>
              <a:cs typeface="Times New Roman" panose="02020603050405020304" pitchFamily="18" charset="0"/>
            </a:endParaRPr>
          </a:p>
        </p:txBody>
      </p:sp>
      <p:pic>
        <p:nvPicPr>
          <p:cNvPr id="1028" name="Picture 4" descr="Better word classification with Arduino Nano 33 BLE Sense and Machine  Learning">
            <a:extLst>
              <a:ext uri="{FF2B5EF4-FFF2-40B4-BE49-F238E27FC236}">
                <a16:creationId xmlns:a16="http://schemas.microsoft.com/office/drawing/2014/main" id="{8C90598A-A7B6-DE4E-65C8-54EB7FD0B0F7}"/>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6262007" y="3683541"/>
            <a:ext cx="5144860" cy="2894841"/>
          </a:xfrm>
          <a:prstGeom prst="rect">
            <a:avLst/>
          </a:prstGeom>
          <a:noFill/>
          <a:extLst>
            <a:ext uri="{909E8E84-426E-40DD-AFC4-6F175D3DCCD1}">
              <a14:hiddenFill xmlns:a14="http://schemas.microsoft.com/office/drawing/2010/main">
                <a:solidFill>
                  <a:srgbClr val="FFFFFF"/>
                </a:solidFill>
              </a14:hiddenFill>
            </a:ext>
          </a:extLst>
        </p:spPr>
      </p:pic>
      <p:pic>
        <p:nvPicPr>
          <p:cNvPr id="8" name="Graphic 7" descr="Sound Medium with solid fill">
            <a:extLst>
              <a:ext uri="{FF2B5EF4-FFF2-40B4-BE49-F238E27FC236}">
                <a16:creationId xmlns:a16="http://schemas.microsoft.com/office/drawing/2014/main" id="{847671F0-BE70-263F-1318-61236782B3A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381750" y="4471135"/>
            <a:ext cx="914400" cy="914400"/>
          </a:xfrm>
          <a:prstGeom prst="rect">
            <a:avLst/>
          </a:prstGeom>
        </p:spPr>
      </p:pic>
    </p:spTree>
    <p:extLst>
      <p:ext uri="{BB962C8B-B14F-4D97-AF65-F5344CB8AC3E}">
        <p14:creationId xmlns:p14="http://schemas.microsoft.com/office/powerpoint/2010/main" val="27081532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B5176-9FB7-72E4-5860-EFA138B392DB}"/>
              </a:ext>
            </a:extLst>
          </p:cNvPr>
          <p:cNvSpPr>
            <a:spLocks noGrp="1"/>
          </p:cNvSpPr>
          <p:nvPr>
            <p:ph type="title"/>
          </p:nvPr>
        </p:nvSpPr>
        <p:spPr>
          <a:xfrm>
            <a:off x="1048200" y="174063"/>
            <a:ext cx="10095600" cy="936800"/>
          </a:xfrm>
        </p:spPr>
        <p:txBody>
          <a:bodyPr/>
          <a:lstStyle/>
          <a:p>
            <a:r>
              <a:rPr lang="en-US" sz="4000" b="1">
                <a:latin typeface="Times New Roman" panose="02020603050405020304" pitchFamily="18" charset="0"/>
                <a:cs typeface="Times New Roman" panose="02020603050405020304" pitchFamily="18" charset="0"/>
              </a:rPr>
              <a:t>1. REPRESENTING AUDIO DATA</a:t>
            </a:r>
          </a:p>
        </p:txBody>
      </p:sp>
      <p:pic>
        <p:nvPicPr>
          <p:cNvPr id="6" name="Picture 2">
            <a:extLst>
              <a:ext uri="{FF2B5EF4-FFF2-40B4-BE49-F238E27FC236}">
                <a16:creationId xmlns:a16="http://schemas.microsoft.com/office/drawing/2014/main" id="{C8756163-FA06-8F36-DF81-9B36A841677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21629" y="1110863"/>
            <a:ext cx="6748742" cy="52776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02452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B5176-9FB7-72E4-5860-EFA138B392DB}"/>
              </a:ext>
            </a:extLst>
          </p:cNvPr>
          <p:cNvSpPr>
            <a:spLocks noGrp="1"/>
          </p:cNvSpPr>
          <p:nvPr>
            <p:ph type="title"/>
          </p:nvPr>
        </p:nvSpPr>
        <p:spPr>
          <a:xfrm>
            <a:off x="1048200" y="174063"/>
            <a:ext cx="10095600" cy="936800"/>
          </a:xfrm>
        </p:spPr>
        <p:txBody>
          <a:bodyPr/>
          <a:lstStyle/>
          <a:p>
            <a:r>
              <a:rPr lang="en-US" sz="4000" b="1">
                <a:latin typeface="Times New Roman" panose="02020603050405020304" pitchFamily="18" charset="0"/>
                <a:cs typeface="Times New Roman" panose="02020603050405020304" pitchFamily="18" charset="0"/>
              </a:rPr>
              <a:t>1. REPRESENTING AUDIO DATA</a:t>
            </a:r>
          </a:p>
        </p:txBody>
      </p:sp>
      <p:sp>
        <p:nvSpPr>
          <p:cNvPr id="3" name="TextBox 2">
            <a:extLst>
              <a:ext uri="{FF2B5EF4-FFF2-40B4-BE49-F238E27FC236}">
                <a16:creationId xmlns:a16="http://schemas.microsoft.com/office/drawing/2014/main" id="{1CE90DB6-3AD2-D1A0-AD4A-E47F22D815D1}"/>
              </a:ext>
            </a:extLst>
          </p:cNvPr>
          <p:cNvSpPr txBox="1"/>
          <p:nvPr/>
        </p:nvSpPr>
        <p:spPr>
          <a:xfrm>
            <a:off x="1529464" y="1684306"/>
            <a:ext cx="5914074" cy="461665"/>
          </a:xfrm>
          <a:prstGeom prst="rect">
            <a:avLst/>
          </a:prstGeom>
          <a:noFill/>
        </p:spPr>
        <p:txBody>
          <a:bodyPr wrap="square" rtlCol="0">
            <a:spAutoFit/>
          </a:bodyPr>
          <a:lstStyle/>
          <a:p>
            <a:pPr marL="342900" indent="-342900">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Sampling</a:t>
            </a:r>
          </a:p>
        </p:txBody>
      </p:sp>
      <p:sp>
        <p:nvSpPr>
          <p:cNvPr id="5" name="TextBox 4">
            <a:extLst>
              <a:ext uri="{FF2B5EF4-FFF2-40B4-BE49-F238E27FC236}">
                <a16:creationId xmlns:a16="http://schemas.microsoft.com/office/drawing/2014/main" id="{73461FA9-5A5D-C572-70B9-F72F0DAC217D}"/>
              </a:ext>
            </a:extLst>
          </p:cNvPr>
          <p:cNvSpPr txBox="1"/>
          <p:nvPr/>
        </p:nvSpPr>
        <p:spPr>
          <a:xfrm>
            <a:off x="1529464" y="2145971"/>
            <a:ext cx="5914074" cy="461665"/>
          </a:xfrm>
          <a:prstGeom prst="rect">
            <a:avLst/>
          </a:prstGeom>
          <a:noFill/>
        </p:spPr>
        <p:txBody>
          <a:bodyPr wrap="square" rtlCol="0">
            <a:spAutoFit/>
          </a:bodyPr>
          <a:lstStyle/>
          <a:p>
            <a:pPr marL="342900" indent="-342900">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Sampling rate</a:t>
            </a:r>
          </a:p>
        </p:txBody>
      </p:sp>
      <p:sp>
        <p:nvSpPr>
          <p:cNvPr id="7" name="TextBox 6">
            <a:extLst>
              <a:ext uri="{FF2B5EF4-FFF2-40B4-BE49-F238E27FC236}">
                <a16:creationId xmlns:a16="http://schemas.microsoft.com/office/drawing/2014/main" id="{BB09F4AC-0E6A-B6DE-0555-60A77DB96A3F}"/>
              </a:ext>
            </a:extLst>
          </p:cNvPr>
          <p:cNvSpPr txBox="1"/>
          <p:nvPr/>
        </p:nvSpPr>
        <p:spPr>
          <a:xfrm>
            <a:off x="1529464" y="2607636"/>
            <a:ext cx="5914074" cy="461665"/>
          </a:xfrm>
          <a:prstGeom prst="rect">
            <a:avLst/>
          </a:prstGeom>
          <a:noFill/>
        </p:spPr>
        <p:txBody>
          <a:bodyPr wrap="square" rtlCol="0">
            <a:spAutoFit/>
          </a:bodyPr>
          <a:lstStyle/>
          <a:p>
            <a:pPr marL="342900" indent="-342900">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BitDepth</a:t>
            </a:r>
          </a:p>
        </p:txBody>
      </p:sp>
      <p:sp>
        <p:nvSpPr>
          <p:cNvPr id="8" name="TextBox 7">
            <a:extLst>
              <a:ext uri="{FF2B5EF4-FFF2-40B4-BE49-F238E27FC236}">
                <a16:creationId xmlns:a16="http://schemas.microsoft.com/office/drawing/2014/main" id="{440A469D-51A0-E553-A899-B0CE13E6021A}"/>
              </a:ext>
            </a:extLst>
          </p:cNvPr>
          <p:cNvSpPr txBox="1"/>
          <p:nvPr/>
        </p:nvSpPr>
        <p:spPr>
          <a:xfrm>
            <a:off x="1529464" y="3069301"/>
            <a:ext cx="5914074" cy="461665"/>
          </a:xfrm>
          <a:prstGeom prst="rect">
            <a:avLst/>
          </a:prstGeom>
          <a:noFill/>
        </p:spPr>
        <p:txBody>
          <a:bodyPr wrap="square" rtlCol="0">
            <a:spAutoFit/>
          </a:bodyPr>
          <a:lstStyle/>
          <a:p>
            <a:pPr marL="342900" indent="-342900">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Channel</a:t>
            </a:r>
          </a:p>
        </p:txBody>
      </p:sp>
    </p:spTree>
    <p:extLst>
      <p:ext uri="{BB962C8B-B14F-4D97-AF65-F5344CB8AC3E}">
        <p14:creationId xmlns:p14="http://schemas.microsoft.com/office/powerpoint/2010/main" val="1667968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B5176-9FB7-72E4-5860-EFA138B392DB}"/>
              </a:ext>
            </a:extLst>
          </p:cNvPr>
          <p:cNvSpPr>
            <a:spLocks noGrp="1"/>
          </p:cNvSpPr>
          <p:nvPr>
            <p:ph type="title"/>
          </p:nvPr>
        </p:nvSpPr>
        <p:spPr>
          <a:xfrm>
            <a:off x="1048200" y="174063"/>
            <a:ext cx="10095600" cy="936800"/>
          </a:xfrm>
        </p:spPr>
        <p:txBody>
          <a:bodyPr/>
          <a:lstStyle/>
          <a:p>
            <a:r>
              <a:rPr lang="en-US" sz="4000" b="1">
                <a:latin typeface="Times New Roman" panose="02020603050405020304" pitchFamily="18" charset="0"/>
                <a:cs typeface="Times New Roman" panose="02020603050405020304" pitchFamily="18" charset="0"/>
              </a:rPr>
              <a:t>2. AUDIO FILE FORMAT</a:t>
            </a:r>
          </a:p>
        </p:txBody>
      </p:sp>
      <p:pic>
        <p:nvPicPr>
          <p:cNvPr id="2050" name="Picture 2" descr="Những định dạng âm thanh cơ bản phổ biến nhất hiện nay">
            <a:extLst>
              <a:ext uri="{FF2B5EF4-FFF2-40B4-BE49-F238E27FC236}">
                <a16:creationId xmlns:a16="http://schemas.microsoft.com/office/drawing/2014/main" id="{B1CF5C42-8A47-9F44-37BC-7D8824F37D3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61458" y="1788441"/>
            <a:ext cx="4079798" cy="282447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418D6067-FCA6-31A7-482E-9B45E8C76708}"/>
              </a:ext>
            </a:extLst>
          </p:cNvPr>
          <p:cNvSpPr txBox="1"/>
          <p:nvPr/>
        </p:nvSpPr>
        <p:spPr>
          <a:xfrm>
            <a:off x="473724" y="1861851"/>
            <a:ext cx="6687239" cy="2677656"/>
          </a:xfrm>
          <a:prstGeom prst="rect">
            <a:avLst/>
          </a:prstGeom>
          <a:noFill/>
        </p:spPr>
        <p:txBody>
          <a:bodyPr wrap="square" rtlCol="0">
            <a:spAutoFit/>
          </a:bodyPr>
          <a:lstStyle/>
          <a:p>
            <a:pPr marL="285750" indent="-285750">
              <a:buFontTx/>
              <a:buChar char="-"/>
            </a:pPr>
            <a:r>
              <a:rPr lang="en-US" sz="2400" b="1">
                <a:latin typeface="Times New Roman" panose="02020603050405020304" pitchFamily="18" charset="0"/>
                <a:cs typeface="Times New Roman" panose="02020603050405020304" pitchFamily="18" charset="0"/>
              </a:rPr>
              <a:t>MP3 (</a:t>
            </a:r>
            <a:r>
              <a:rPr lang="en-US" sz="2400" b="1" i="0">
                <a:solidFill>
                  <a:srgbClr val="333333"/>
                </a:solidFill>
                <a:effectLst/>
                <a:latin typeface="Times New Roman" panose="02020603050405020304" pitchFamily="18" charset="0"/>
                <a:cs typeface="Times New Roman" panose="02020603050405020304" pitchFamily="18" charset="0"/>
              </a:rPr>
              <a:t>MPEG-1 audio Player 3 hay Motion picture Expert Group 1 Layer 3)</a:t>
            </a:r>
          </a:p>
          <a:p>
            <a:pPr marL="285750" indent="-285750">
              <a:buFontTx/>
              <a:buChar char="-"/>
            </a:pPr>
            <a:r>
              <a:rPr lang="en-US" sz="2400">
                <a:solidFill>
                  <a:srgbClr val="333333"/>
                </a:solidFill>
                <a:latin typeface="Times New Roman" panose="02020603050405020304" pitchFamily="18" charset="0"/>
                <a:cs typeface="Times New Roman" panose="02020603050405020304" pitchFamily="18" charset="0"/>
              </a:rPr>
              <a:t>Định dạng âm thanh kỹ thuật số nén dữ liệu</a:t>
            </a:r>
          </a:p>
          <a:p>
            <a:pPr marL="285750" indent="-285750">
              <a:buFontTx/>
              <a:buChar char="-"/>
            </a:pPr>
            <a:r>
              <a:rPr lang="en-US" sz="2400">
                <a:solidFill>
                  <a:srgbClr val="333333"/>
                </a:solidFill>
                <a:latin typeface="Times New Roman" panose="02020603050405020304" pitchFamily="18" charset="0"/>
                <a:cs typeface="Times New Roman" panose="02020603050405020304" pitchFamily="18" charset="0"/>
              </a:rPr>
              <a:t>Các dãy âm thừa, âm quá cao, quá thấp đều bị loại bỏ</a:t>
            </a:r>
          </a:p>
          <a:p>
            <a:endParaRPr lang="en-US" sz="2400">
              <a:solidFill>
                <a:srgbClr val="333333"/>
              </a:solidFill>
              <a:latin typeface="Times New Roman" panose="02020603050405020304" pitchFamily="18" charset="0"/>
              <a:cs typeface="Times New Roman" panose="02020603050405020304" pitchFamily="18" charset="0"/>
            </a:endParaRPr>
          </a:p>
          <a:p>
            <a:r>
              <a:rPr lang="en-US" sz="2400">
                <a:solidFill>
                  <a:srgbClr val="333333"/>
                </a:solidFill>
                <a:latin typeface="Times New Roman" panose="02020603050405020304" pitchFamily="18" charset="0"/>
                <a:cs typeface="Times New Roman" panose="02020603050405020304" pitchFamily="18" charset="0"/>
              </a:rPr>
              <a:t>=&gt; Dung lượng nhẹ, thông dụng</a:t>
            </a:r>
            <a:endParaRPr lang="en-US" sz="24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634020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B5176-9FB7-72E4-5860-EFA138B392DB}"/>
              </a:ext>
            </a:extLst>
          </p:cNvPr>
          <p:cNvSpPr>
            <a:spLocks noGrp="1"/>
          </p:cNvSpPr>
          <p:nvPr>
            <p:ph type="title"/>
          </p:nvPr>
        </p:nvSpPr>
        <p:spPr>
          <a:xfrm>
            <a:off x="1048200" y="174063"/>
            <a:ext cx="10095600" cy="936800"/>
          </a:xfrm>
        </p:spPr>
        <p:txBody>
          <a:bodyPr/>
          <a:lstStyle/>
          <a:p>
            <a:r>
              <a:rPr lang="en-US" sz="4000" b="1">
                <a:latin typeface="Times New Roman" panose="02020603050405020304" pitchFamily="18" charset="0"/>
                <a:cs typeface="Times New Roman" panose="02020603050405020304" pitchFamily="18" charset="0"/>
              </a:rPr>
              <a:t>2. AUDIO FILE FORMAT</a:t>
            </a:r>
          </a:p>
        </p:txBody>
      </p:sp>
      <p:sp>
        <p:nvSpPr>
          <p:cNvPr id="4" name="TextBox 3">
            <a:extLst>
              <a:ext uri="{FF2B5EF4-FFF2-40B4-BE49-F238E27FC236}">
                <a16:creationId xmlns:a16="http://schemas.microsoft.com/office/drawing/2014/main" id="{418D6067-FCA6-31A7-482E-9B45E8C76708}"/>
              </a:ext>
            </a:extLst>
          </p:cNvPr>
          <p:cNvSpPr txBox="1"/>
          <p:nvPr/>
        </p:nvSpPr>
        <p:spPr>
          <a:xfrm>
            <a:off x="473724" y="1861851"/>
            <a:ext cx="6687239" cy="1569660"/>
          </a:xfrm>
          <a:prstGeom prst="rect">
            <a:avLst/>
          </a:prstGeom>
          <a:noFill/>
        </p:spPr>
        <p:txBody>
          <a:bodyPr wrap="square" rtlCol="0">
            <a:spAutoFit/>
          </a:bodyPr>
          <a:lstStyle/>
          <a:p>
            <a:pPr marL="285750" indent="-285750">
              <a:buFontTx/>
              <a:buChar char="-"/>
            </a:pPr>
            <a:r>
              <a:rPr lang="en-US" sz="2400" b="1">
                <a:latin typeface="Times New Roman" panose="02020603050405020304" pitchFamily="18" charset="0"/>
                <a:cs typeface="Times New Roman" panose="02020603050405020304" pitchFamily="18" charset="0"/>
              </a:rPr>
              <a:t>WMA (Windows Media Audio)</a:t>
            </a:r>
          </a:p>
          <a:p>
            <a:pPr marL="285750" indent="-285750">
              <a:buFontTx/>
              <a:buChar char="-"/>
            </a:pPr>
            <a:r>
              <a:rPr lang="en-US" sz="2400">
                <a:latin typeface="Times New Roman" panose="02020603050405020304" pitchFamily="18" charset="0"/>
                <a:cs typeface="Times New Roman" panose="02020603050405020304" pitchFamily="18" charset="0"/>
              </a:rPr>
              <a:t>Định dạng độc quyền của Microsoft</a:t>
            </a:r>
          </a:p>
          <a:p>
            <a:pPr marL="285750" indent="-285750">
              <a:buFontTx/>
              <a:buChar char="-"/>
            </a:pPr>
            <a:r>
              <a:rPr lang="en-US" sz="2400">
                <a:latin typeface="Times New Roman" panose="02020603050405020304" pitchFamily="18" charset="0"/>
                <a:cs typeface="Times New Roman" panose="02020603050405020304" pitchFamily="18" charset="0"/>
              </a:rPr>
              <a:t>Tương tự MP3 nhưng cho chất lượng tốt hơn</a:t>
            </a:r>
          </a:p>
          <a:p>
            <a:pPr marL="285750" indent="-285750">
              <a:buFontTx/>
              <a:buChar char="-"/>
            </a:pPr>
            <a:r>
              <a:rPr lang="en-US" sz="2400">
                <a:latin typeface="Times New Roman" panose="02020603050405020304" pitchFamily="18" charset="0"/>
                <a:cs typeface="Times New Roman" panose="02020603050405020304" pitchFamily="18" charset="0"/>
              </a:rPr>
              <a:t>Không nhiều thiết bị và nền tảng hỗ trợ</a:t>
            </a:r>
          </a:p>
        </p:txBody>
      </p:sp>
      <p:pic>
        <p:nvPicPr>
          <p:cNvPr id="4098" name="Picture 2" descr="Định dạng âm thanh WMA">
            <a:extLst>
              <a:ext uri="{FF2B5EF4-FFF2-40B4-BE49-F238E27FC236}">
                <a16:creationId xmlns:a16="http://schemas.microsoft.com/office/drawing/2014/main" id="{025A05B5-537D-976B-6F91-81D967401D0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85074" y="1397874"/>
            <a:ext cx="3522184" cy="40622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152222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B5176-9FB7-72E4-5860-EFA138B392DB}"/>
              </a:ext>
            </a:extLst>
          </p:cNvPr>
          <p:cNvSpPr>
            <a:spLocks noGrp="1"/>
          </p:cNvSpPr>
          <p:nvPr>
            <p:ph type="title"/>
          </p:nvPr>
        </p:nvSpPr>
        <p:spPr>
          <a:xfrm>
            <a:off x="1048200" y="174063"/>
            <a:ext cx="10095600" cy="936800"/>
          </a:xfrm>
        </p:spPr>
        <p:txBody>
          <a:bodyPr/>
          <a:lstStyle/>
          <a:p>
            <a:r>
              <a:rPr lang="en-US" sz="4000" b="1">
                <a:latin typeface="Times New Roman" panose="02020603050405020304" pitchFamily="18" charset="0"/>
                <a:cs typeface="Times New Roman" panose="02020603050405020304" pitchFamily="18" charset="0"/>
              </a:rPr>
              <a:t>2. AUDIO FILE FORMAT</a:t>
            </a:r>
          </a:p>
        </p:txBody>
      </p:sp>
      <p:sp>
        <p:nvSpPr>
          <p:cNvPr id="4" name="TextBox 3">
            <a:extLst>
              <a:ext uri="{FF2B5EF4-FFF2-40B4-BE49-F238E27FC236}">
                <a16:creationId xmlns:a16="http://schemas.microsoft.com/office/drawing/2014/main" id="{418D6067-FCA6-31A7-482E-9B45E8C76708}"/>
              </a:ext>
            </a:extLst>
          </p:cNvPr>
          <p:cNvSpPr txBox="1"/>
          <p:nvPr/>
        </p:nvSpPr>
        <p:spPr>
          <a:xfrm>
            <a:off x="473724" y="1861851"/>
            <a:ext cx="6687239" cy="1569660"/>
          </a:xfrm>
          <a:prstGeom prst="rect">
            <a:avLst/>
          </a:prstGeom>
          <a:noFill/>
        </p:spPr>
        <p:txBody>
          <a:bodyPr wrap="square" rtlCol="0">
            <a:spAutoFit/>
          </a:bodyPr>
          <a:lstStyle/>
          <a:p>
            <a:pPr marL="285750" indent="-285750">
              <a:buFontTx/>
              <a:buChar char="-"/>
            </a:pPr>
            <a:r>
              <a:rPr lang="en-US" sz="2400" b="1">
                <a:latin typeface="Times New Roman" panose="02020603050405020304" pitchFamily="18" charset="0"/>
                <a:cs typeface="Times New Roman" panose="02020603050405020304" pitchFamily="18" charset="0"/>
              </a:rPr>
              <a:t>WAV (Waveform Audio File Format)</a:t>
            </a:r>
          </a:p>
          <a:p>
            <a:pPr marL="285750" indent="-285750">
              <a:buFontTx/>
              <a:buChar char="-"/>
            </a:pPr>
            <a:r>
              <a:rPr lang="en-US" sz="2400">
                <a:latin typeface="Times New Roman" panose="02020603050405020304" pitchFamily="18" charset="0"/>
                <a:cs typeface="Times New Roman" panose="02020603050405020304" pitchFamily="18" charset="0"/>
              </a:rPr>
              <a:t>Định dạng âm thanh không nén</a:t>
            </a:r>
          </a:p>
          <a:p>
            <a:pPr marL="285750" indent="-285750">
              <a:buFontTx/>
              <a:buChar char="-"/>
            </a:pPr>
            <a:r>
              <a:rPr lang="en-US" sz="2400">
                <a:latin typeface="Times New Roman" panose="02020603050405020304" pitchFamily="18" charset="0"/>
                <a:cs typeface="Times New Roman" panose="02020603050405020304" pitchFamily="18" charset="0"/>
              </a:rPr>
              <a:t>Đảm bảo chất lượng âm thanh</a:t>
            </a:r>
          </a:p>
          <a:p>
            <a:pPr marL="285750" indent="-285750">
              <a:buFontTx/>
              <a:buChar char="-"/>
            </a:pPr>
            <a:r>
              <a:rPr lang="en-US" sz="2400">
                <a:latin typeface="Times New Roman" panose="02020603050405020304" pitchFamily="18" charset="0"/>
                <a:cs typeface="Times New Roman" panose="02020603050405020304" pitchFamily="18" charset="0"/>
              </a:rPr>
              <a:t>Dung lượng lưu trữ lớn</a:t>
            </a:r>
          </a:p>
        </p:txBody>
      </p:sp>
      <p:pic>
        <p:nvPicPr>
          <p:cNvPr id="5122" name="Picture 2" descr="Những định dạng âm thanh cơ bản phổ biến nhất hiện nay">
            <a:extLst>
              <a:ext uri="{FF2B5EF4-FFF2-40B4-BE49-F238E27FC236}">
                <a16:creationId xmlns:a16="http://schemas.microsoft.com/office/drawing/2014/main" id="{49D3E84D-BD96-EEFA-56EC-C3CD8ED293A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93923" y="2214391"/>
            <a:ext cx="4149877" cy="28729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5099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B5176-9FB7-72E4-5860-EFA138B392DB}"/>
              </a:ext>
            </a:extLst>
          </p:cNvPr>
          <p:cNvSpPr>
            <a:spLocks noGrp="1"/>
          </p:cNvSpPr>
          <p:nvPr>
            <p:ph type="title"/>
          </p:nvPr>
        </p:nvSpPr>
        <p:spPr>
          <a:xfrm>
            <a:off x="1048200" y="174063"/>
            <a:ext cx="10095600" cy="936800"/>
          </a:xfrm>
        </p:spPr>
        <p:txBody>
          <a:bodyPr/>
          <a:lstStyle/>
          <a:p>
            <a:r>
              <a:rPr lang="en-US" sz="4000" b="1">
                <a:latin typeface="Times New Roman" panose="02020603050405020304" pitchFamily="18" charset="0"/>
                <a:cs typeface="Times New Roman" panose="02020603050405020304" pitchFamily="18" charset="0"/>
              </a:rPr>
              <a:t>2. AUDIO FILE FORMAT</a:t>
            </a:r>
          </a:p>
        </p:txBody>
      </p:sp>
      <p:sp>
        <p:nvSpPr>
          <p:cNvPr id="4" name="TextBox 3">
            <a:extLst>
              <a:ext uri="{FF2B5EF4-FFF2-40B4-BE49-F238E27FC236}">
                <a16:creationId xmlns:a16="http://schemas.microsoft.com/office/drawing/2014/main" id="{418D6067-FCA6-31A7-482E-9B45E8C76708}"/>
              </a:ext>
            </a:extLst>
          </p:cNvPr>
          <p:cNvSpPr txBox="1"/>
          <p:nvPr/>
        </p:nvSpPr>
        <p:spPr>
          <a:xfrm>
            <a:off x="473724" y="1861851"/>
            <a:ext cx="6687239" cy="1938992"/>
          </a:xfrm>
          <a:prstGeom prst="rect">
            <a:avLst/>
          </a:prstGeom>
          <a:noFill/>
        </p:spPr>
        <p:txBody>
          <a:bodyPr wrap="square" rtlCol="0">
            <a:spAutoFit/>
          </a:bodyPr>
          <a:lstStyle/>
          <a:p>
            <a:pPr marL="285750" indent="-285750">
              <a:buFontTx/>
              <a:buChar char="-"/>
            </a:pPr>
            <a:r>
              <a:rPr lang="en-US" sz="2400">
                <a:latin typeface="Times New Roman" panose="02020603050405020304" pitchFamily="18" charset="0"/>
                <a:cs typeface="Times New Roman" panose="02020603050405020304" pitchFamily="18" charset="0"/>
              </a:rPr>
              <a:t>FLAC (Free Lossless Audio Codec)</a:t>
            </a:r>
          </a:p>
          <a:p>
            <a:pPr marL="285750" indent="-285750">
              <a:buFontTx/>
              <a:buChar char="-"/>
            </a:pPr>
            <a:r>
              <a:rPr lang="en-US" sz="2400">
                <a:latin typeface="Times New Roman" panose="02020603050405020304" pitchFamily="18" charset="0"/>
                <a:cs typeface="Times New Roman" panose="02020603050405020304" pitchFamily="18" charset="0"/>
              </a:rPr>
              <a:t>Định dạng âm thanh nén không làm giảm chất lượng âm thanh</a:t>
            </a:r>
          </a:p>
          <a:p>
            <a:pPr marL="285750" indent="-285750">
              <a:buFontTx/>
              <a:buChar char="-"/>
            </a:pPr>
            <a:r>
              <a:rPr lang="en-US" sz="2400">
                <a:latin typeface="Times New Roman" panose="02020603050405020304" pitchFamily="18" charset="0"/>
                <a:cs typeface="Times New Roman" panose="02020603050405020304" pitchFamily="18" charset="0"/>
              </a:rPr>
              <a:t>Nén nguồn âm đến 60% nhưng không mất mác dữ liệu</a:t>
            </a:r>
          </a:p>
        </p:txBody>
      </p:sp>
      <p:pic>
        <p:nvPicPr>
          <p:cNvPr id="6146" name="Picture 2" descr="Định dạng âm thanh FLAC">
            <a:extLst>
              <a:ext uri="{FF2B5EF4-FFF2-40B4-BE49-F238E27FC236}">
                <a16:creationId xmlns:a16="http://schemas.microsoft.com/office/drawing/2014/main" id="{7E7816FB-9713-13AE-75D0-5AA2A15EB2C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70621" y="2543483"/>
            <a:ext cx="5190871" cy="21628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840443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B5176-9FB7-72E4-5860-EFA138B392DB}"/>
              </a:ext>
            </a:extLst>
          </p:cNvPr>
          <p:cNvSpPr>
            <a:spLocks noGrp="1"/>
          </p:cNvSpPr>
          <p:nvPr>
            <p:ph type="title"/>
          </p:nvPr>
        </p:nvSpPr>
        <p:spPr>
          <a:xfrm>
            <a:off x="1048200" y="174063"/>
            <a:ext cx="10095600" cy="936800"/>
          </a:xfrm>
        </p:spPr>
        <p:txBody>
          <a:bodyPr/>
          <a:lstStyle/>
          <a:p>
            <a:r>
              <a:rPr lang="en-US" sz="4000" b="1">
                <a:latin typeface="Times New Roman" panose="02020603050405020304" pitchFamily="18" charset="0"/>
                <a:cs typeface="Times New Roman" panose="02020603050405020304" pitchFamily="18" charset="0"/>
              </a:rPr>
              <a:t>2. AUDIO FILE FORMAT</a:t>
            </a:r>
          </a:p>
        </p:txBody>
      </p:sp>
      <p:graphicFrame>
        <p:nvGraphicFramePr>
          <p:cNvPr id="9" name="Table 9">
            <a:extLst>
              <a:ext uri="{FF2B5EF4-FFF2-40B4-BE49-F238E27FC236}">
                <a16:creationId xmlns:a16="http://schemas.microsoft.com/office/drawing/2014/main" id="{D8686B36-681C-3DE5-A8CC-2FFD289AD2DC}"/>
              </a:ext>
            </a:extLst>
          </p:cNvPr>
          <p:cNvGraphicFramePr>
            <a:graphicFrameLocks noGrp="1"/>
          </p:cNvGraphicFramePr>
          <p:nvPr>
            <p:extLst>
              <p:ext uri="{D42A27DB-BD31-4B8C-83A1-F6EECF244321}">
                <p14:modId xmlns:p14="http://schemas.microsoft.com/office/powerpoint/2010/main" val="1399595546"/>
              </p:ext>
            </p:extLst>
          </p:nvPr>
        </p:nvGraphicFramePr>
        <p:xfrm>
          <a:off x="135024" y="1446780"/>
          <a:ext cx="11921952" cy="3972386"/>
        </p:xfrm>
        <a:graphic>
          <a:graphicData uri="http://schemas.openxmlformats.org/drawingml/2006/table">
            <a:tbl>
              <a:tblPr firstRow="1" bandRow="1">
                <a:tableStyleId>{F5AB1C69-6EDB-4FF4-983F-18BD219EF322}</a:tableStyleId>
              </a:tblPr>
              <a:tblGrid>
                <a:gridCol w="3973984">
                  <a:extLst>
                    <a:ext uri="{9D8B030D-6E8A-4147-A177-3AD203B41FA5}">
                      <a16:colId xmlns:a16="http://schemas.microsoft.com/office/drawing/2014/main" val="2899729810"/>
                    </a:ext>
                  </a:extLst>
                </a:gridCol>
                <a:gridCol w="3973984">
                  <a:extLst>
                    <a:ext uri="{9D8B030D-6E8A-4147-A177-3AD203B41FA5}">
                      <a16:colId xmlns:a16="http://schemas.microsoft.com/office/drawing/2014/main" val="1601727789"/>
                    </a:ext>
                  </a:extLst>
                </a:gridCol>
                <a:gridCol w="3973984">
                  <a:extLst>
                    <a:ext uri="{9D8B030D-6E8A-4147-A177-3AD203B41FA5}">
                      <a16:colId xmlns:a16="http://schemas.microsoft.com/office/drawing/2014/main" val="2596731677"/>
                    </a:ext>
                  </a:extLst>
                </a:gridCol>
              </a:tblGrid>
              <a:tr h="723543">
                <a:tc>
                  <a:txBody>
                    <a:bodyPr/>
                    <a:lstStyle/>
                    <a:p>
                      <a:r>
                        <a:rPr lang="en-US" sz="2400">
                          <a:latin typeface="Times New Roman" panose="02020603050405020304" pitchFamily="18" charset="0"/>
                          <a:cs typeface="Times New Roman" panose="02020603050405020304" pitchFamily="18" charset="0"/>
                        </a:rPr>
                        <a:t>Định dạng âm thanh không nén</a:t>
                      </a:r>
                    </a:p>
                  </a:txBody>
                  <a:tcPr/>
                </a:tc>
                <a:tc>
                  <a:txBody>
                    <a:bodyPr/>
                    <a:lstStyle/>
                    <a:p>
                      <a:r>
                        <a:rPr lang="en-US" sz="2400">
                          <a:latin typeface="Times New Roman" panose="02020603050405020304" pitchFamily="18" charset="0"/>
                          <a:cs typeface="Times New Roman" panose="02020603050405020304" pitchFamily="18" charset="0"/>
                        </a:rPr>
                        <a:t>Định dạng âm thanh nén không làm giảm chất lượng</a:t>
                      </a:r>
                    </a:p>
                  </a:txBody>
                  <a:tcPr/>
                </a:tc>
                <a:tc>
                  <a:txBody>
                    <a:bodyPr/>
                    <a:lstStyle/>
                    <a:p>
                      <a:r>
                        <a:rPr lang="en-US" sz="2400">
                          <a:latin typeface="Times New Roman" panose="02020603050405020304" pitchFamily="18" charset="0"/>
                          <a:cs typeface="Times New Roman" panose="02020603050405020304" pitchFamily="18" charset="0"/>
                        </a:rPr>
                        <a:t>Định dạng âm thanh nén có làm giảm chất lượng</a:t>
                      </a:r>
                    </a:p>
                  </a:txBody>
                  <a:tcPr/>
                </a:tc>
                <a:extLst>
                  <a:ext uri="{0D108BD9-81ED-4DB2-BD59-A6C34878D82A}">
                    <a16:rowId xmlns:a16="http://schemas.microsoft.com/office/drawing/2014/main" val="2120821906"/>
                  </a:ext>
                </a:extLst>
              </a:tr>
              <a:tr h="3149426">
                <a:tc>
                  <a:txBody>
                    <a:bodyPr/>
                    <a:lstStyle/>
                    <a:p>
                      <a:pPr marL="342900" indent="-342900">
                        <a:buFontTx/>
                        <a:buChar char="-"/>
                      </a:pPr>
                      <a:r>
                        <a:rPr lang="en-US" sz="2400" b="0" i="0">
                          <a:solidFill>
                            <a:srgbClr val="333333"/>
                          </a:solidFill>
                          <a:effectLst/>
                          <a:latin typeface="Times New Roman" panose="02020603050405020304" pitchFamily="18" charset="0"/>
                          <a:cs typeface="Times New Roman" panose="02020603050405020304" pitchFamily="18" charset="0"/>
                        </a:rPr>
                        <a:t>C</a:t>
                      </a:r>
                      <a:r>
                        <a:rPr lang="vi-VN" sz="2400" b="0" i="0">
                          <a:solidFill>
                            <a:srgbClr val="333333"/>
                          </a:solidFill>
                          <a:effectLst/>
                          <a:latin typeface="Times New Roman" panose="02020603050405020304" pitchFamily="18" charset="0"/>
                          <a:cs typeface="Times New Roman" panose="02020603050405020304" pitchFamily="18" charset="0"/>
                        </a:rPr>
                        <a:t>ác sóng âm thanh thực được thu và chuyển đổi sang kỹ thuật số mà không cần qua bước xử lý thêm</a:t>
                      </a:r>
                      <a:r>
                        <a:rPr lang="en-US" sz="2400" b="0" i="0">
                          <a:solidFill>
                            <a:srgbClr val="333333"/>
                          </a:solidFill>
                          <a:effectLst/>
                          <a:latin typeface="Times New Roman" panose="02020603050405020304" pitchFamily="18" charset="0"/>
                          <a:cs typeface="Times New Roman" panose="02020603050405020304" pitchFamily="18" charset="0"/>
                        </a:rPr>
                        <a:t>.</a:t>
                      </a:r>
                    </a:p>
                    <a:p>
                      <a:pPr marL="342900" indent="-342900">
                        <a:buFontTx/>
                        <a:buChar char="-"/>
                      </a:pPr>
                      <a:r>
                        <a:rPr lang="en-US" sz="2400" b="0" i="0">
                          <a:solidFill>
                            <a:srgbClr val="333333"/>
                          </a:solidFill>
                          <a:effectLst/>
                          <a:latin typeface="Times New Roman" panose="02020603050405020304" pitchFamily="18" charset="0"/>
                          <a:cs typeface="Times New Roman" panose="02020603050405020304" pitchFamily="18" charset="0"/>
                        </a:rPr>
                        <a:t>Dung lượng lưu trữ lớn</a:t>
                      </a:r>
                    </a:p>
                    <a:p>
                      <a:pPr marL="342900" indent="-342900">
                        <a:buFontTx/>
                        <a:buChar char="-"/>
                      </a:pPr>
                      <a:r>
                        <a:rPr lang="en-US" sz="2400" b="0" i="0">
                          <a:solidFill>
                            <a:srgbClr val="333333"/>
                          </a:solidFill>
                          <a:effectLst/>
                          <a:latin typeface="Times New Roman" panose="02020603050405020304" pitchFamily="18" charset="0"/>
                          <a:cs typeface="Times New Roman" panose="02020603050405020304" pitchFamily="18" charset="0"/>
                        </a:rPr>
                        <a:t>Hạn chế các thiết bị hỗ trợ</a:t>
                      </a:r>
                    </a:p>
                    <a:p>
                      <a:pPr marL="342900" indent="-342900">
                        <a:buFontTx/>
                        <a:buChar char="-"/>
                      </a:pPr>
                      <a:r>
                        <a:rPr lang="en-US" sz="2400" b="0" i="0">
                          <a:solidFill>
                            <a:srgbClr val="333333"/>
                          </a:solidFill>
                          <a:effectLst/>
                          <a:latin typeface="Times New Roman" panose="02020603050405020304" pitchFamily="18" charset="0"/>
                          <a:cs typeface="Times New Roman" panose="02020603050405020304" pitchFamily="18" charset="0"/>
                        </a:rPr>
                        <a:t>Vd: PCM, WAV, AIFF</a:t>
                      </a:r>
                      <a:endParaRPr lang="en-US" sz="2400">
                        <a:latin typeface="Times New Roman" panose="02020603050405020304" pitchFamily="18" charset="0"/>
                        <a:cs typeface="Times New Roman" panose="02020603050405020304" pitchFamily="18" charset="0"/>
                      </a:endParaRPr>
                    </a:p>
                  </a:txBody>
                  <a:tcPr/>
                </a:tc>
                <a:tc>
                  <a:txBody>
                    <a:bodyPr/>
                    <a:lstStyle/>
                    <a:p>
                      <a:pPr marL="342900" indent="-342900">
                        <a:buFontTx/>
                        <a:buChar char="-"/>
                      </a:pPr>
                      <a:r>
                        <a:rPr lang="en-US" sz="2400">
                          <a:latin typeface="Times New Roman" panose="02020603050405020304" pitchFamily="18" charset="0"/>
                          <a:cs typeface="Times New Roman" panose="02020603050405020304" pitchFamily="18" charset="0"/>
                        </a:rPr>
                        <a:t>Chất âm được giữ nguyên</a:t>
                      </a:r>
                    </a:p>
                    <a:p>
                      <a:pPr marL="342900" indent="-342900">
                        <a:buFontTx/>
                        <a:buChar char="-"/>
                      </a:pPr>
                      <a:r>
                        <a:rPr lang="en-US" sz="2400">
                          <a:latin typeface="Times New Roman" panose="02020603050405020304" pitchFamily="18" charset="0"/>
                          <a:cs typeface="Times New Roman" panose="02020603050405020304" pitchFamily="18" charset="0"/>
                        </a:rPr>
                        <a:t>Kích thước file thấp hơn các file âm thanh không nén nhưng vẫn cao hơn so với loại còn lại</a:t>
                      </a:r>
                    </a:p>
                    <a:p>
                      <a:pPr marL="342900" indent="-342900">
                        <a:buFontTx/>
                        <a:buChar char="-"/>
                      </a:pPr>
                      <a:r>
                        <a:rPr lang="en-US" sz="2400">
                          <a:latin typeface="Times New Roman" panose="02020603050405020304" pitchFamily="18" charset="0"/>
                          <a:cs typeface="Times New Roman" panose="02020603050405020304" pitchFamily="18" charset="0"/>
                        </a:rPr>
                        <a:t>Vd: FLAC, ALAC</a:t>
                      </a:r>
                    </a:p>
                  </a:txBody>
                  <a:tcPr/>
                </a:tc>
                <a:tc>
                  <a:txBody>
                    <a:bodyPr/>
                    <a:lstStyle/>
                    <a:p>
                      <a:pPr marL="342900" indent="-342900">
                        <a:buFontTx/>
                        <a:buChar char="-"/>
                      </a:pPr>
                      <a:r>
                        <a:rPr lang="en-US" sz="2400">
                          <a:latin typeface="Times New Roman" panose="02020603050405020304" pitchFamily="18" charset="0"/>
                          <a:cs typeface="Times New Roman" panose="02020603050405020304" pitchFamily="18" charset="0"/>
                        </a:rPr>
                        <a:t>Chất lượng âm thanh giảm</a:t>
                      </a:r>
                    </a:p>
                    <a:p>
                      <a:pPr marL="342900" indent="-342900">
                        <a:buFontTx/>
                        <a:buChar char="-"/>
                      </a:pPr>
                      <a:r>
                        <a:rPr lang="en-US" sz="2400">
                          <a:latin typeface="Times New Roman" panose="02020603050405020304" pitchFamily="18" charset="0"/>
                          <a:cs typeface="Times New Roman" panose="02020603050405020304" pitchFamily="18" charset="0"/>
                        </a:rPr>
                        <a:t>Dung lượng lưu trữ thấp</a:t>
                      </a:r>
                    </a:p>
                    <a:p>
                      <a:pPr marL="342900" indent="-342900">
                        <a:buFontTx/>
                        <a:buChar char="-"/>
                      </a:pPr>
                      <a:r>
                        <a:rPr lang="en-US" sz="2400">
                          <a:latin typeface="Times New Roman" panose="02020603050405020304" pitchFamily="18" charset="0"/>
                          <a:cs typeface="Times New Roman" panose="02020603050405020304" pitchFamily="18" charset="0"/>
                        </a:rPr>
                        <a:t>Vd: MP3, AAC, OGG, WMA, …</a:t>
                      </a:r>
                    </a:p>
                  </a:txBody>
                  <a:tcPr/>
                </a:tc>
                <a:extLst>
                  <a:ext uri="{0D108BD9-81ED-4DB2-BD59-A6C34878D82A}">
                    <a16:rowId xmlns:a16="http://schemas.microsoft.com/office/drawing/2014/main" val="2462551833"/>
                  </a:ext>
                </a:extLst>
              </a:tr>
            </a:tbl>
          </a:graphicData>
        </a:graphic>
      </p:graphicFrame>
    </p:spTree>
    <p:extLst>
      <p:ext uri="{BB962C8B-B14F-4D97-AF65-F5344CB8AC3E}">
        <p14:creationId xmlns:p14="http://schemas.microsoft.com/office/powerpoint/2010/main" val="27576006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B5176-9FB7-72E4-5860-EFA138B392DB}"/>
              </a:ext>
            </a:extLst>
          </p:cNvPr>
          <p:cNvSpPr>
            <a:spLocks noGrp="1"/>
          </p:cNvSpPr>
          <p:nvPr>
            <p:ph type="title"/>
          </p:nvPr>
        </p:nvSpPr>
        <p:spPr>
          <a:xfrm>
            <a:off x="1048200" y="174063"/>
            <a:ext cx="10095600" cy="936800"/>
          </a:xfrm>
        </p:spPr>
        <p:txBody>
          <a:bodyPr/>
          <a:lstStyle/>
          <a:p>
            <a:r>
              <a:rPr lang="en-US" sz="4000" b="1">
                <a:latin typeface="Times New Roman" panose="02020603050405020304" pitchFamily="18" charset="0"/>
                <a:cs typeface="Times New Roman" panose="02020603050405020304" pitchFamily="18" charset="0"/>
              </a:rPr>
              <a:t>3. AUDIO PROCESSING</a:t>
            </a:r>
          </a:p>
        </p:txBody>
      </p:sp>
      <p:sp>
        <p:nvSpPr>
          <p:cNvPr id="4" name="Text Placeholder 2">
            <a:extLst>
              <a:ext uri="{FF2B5EF4-FFF2-40B4-BE49-F238E27FC236}">
                <a16:creationId xmlns:a16="http://schemas.microsoft.com/office/drawing/2014/main" id="{D8714734-3AAF-6BCF-0578-2881ED808E63}"/>
              </a:ext>
            </a:extLst>
          </p:cNvPr>
          <p:cNvSpPr>
            <a:spLocks noGrp="1"/>
          </p:cNvSpPr>
          <p:nvPr>
            <p:ph type="body" idx="1"/>
          </p:nvPr>
        </p:nvSpPr>
        <p:spPr>
          <a:xfrm>
            <a:off x="1048200" y="1046600"/>
            <a:ext cx="10095600" cy="4764800"/>
          </a:xfrm>
        </p:spPr>
        <p:txBody>
          <a:bodyPr/>
          <a:lstStyle/>
          <a:p>
            <a:r>
              <a:rPr lang="en-US" sz="2400" b="1">
                <a:latin typeface="Times New Roman" panose="02020603050405020304" pitchFamily="18" charset="0"/>
                <a:cs typeface="Times New Roman" panose="02020603050405020304" pitchFamily="18" charset="0"/>
              </a:rPr>
              <a:t>Data Compression/ Decompression</a:t>
            </a:r>
          </a:p>
        </p:txBody>
      </p:sp>
      <p:sp>
        <p:nvSpPr>
          <p:cNvPr id="3" name="AutoShape 2">
            <a:extLst>
              <a:ext uri="{FF2B5EF4-FFF2-40B4-BE49-F238E27FC236}">
                <a16:creationId xmlns:a16="http://schemas.microsoft.com/office/drawing/2014/main" id="{BC4AEC29-BA9C-1097-4CB4-2EF8F0BE1DCB}"/>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2">
            <a:extLst>
              <a:ext uri="{FF2B5EF4-FFF2-40B4-BE49-F238E27FC236}">
                <a16:creationId xmlns:a16="http://schemas.microsoft.com/office/drawing/2014/main" id="{4C3B5CF6-5B48-7342-7780-7E589242AA4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08" t="4498" r="3129" b="4739"/>
          <a:stretch/>
        </p:blipFill>
        <p:spPr bwMode="auto">
          <a:xfrm>
            <a:off x="1336492" y="1373708"/>
            <a:ext cx="8797206" cy="52340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38166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B5176-9FB7-72E4-5860-EFA138B392DB}"/>
              </a:ext>
            </a:extLst>
          </p:cNvPr>
          <p:cNvSpPr>
            <a:spLocks noGrp="1"/>
          </p:cNvSpPr>
          <p:nvPr>
            <p:ph type="title"/>
          </p:nvPr>
        </p:nvSpPr>
        <p:spPr>
          <a:xfrm>
            <a:off x="1048200" y="174063"/>
            <a:ext cx="10095600" cy="936800"/>
          </a:xfrm>
        </p:spPr>
        <p:txBody>
          <a:bodyPr/>
          <a:lstStyle/>
          <a:p>
            <a:r>
              <a:rPr lang="en-US" sz="4000" b="1">
                <a:latin typeface="Times New Roman" panose="02020603050405020304" pitchFamily="18" charset="0"/>
                <a:cs typeface="Times New Roman" panose="02020603050405020304" pitchFamily="18" charset="0"/>
              </a:rPr>
              <a:t>3. AUDIO PROCESSING</a:t>
            </a:r>
          </a:p>
        </p:txBody>
      </p:sp>
      <p:sp>
        <p:nvSpPr>
          <p:cNvPr id="4" name="Text Placeholder 2">
            <a:extLst>
              <a:ext uri="{FF2B5EF4-FFF2-40B4-BE49-F238E27FC236}">
                <a16:creationId xmlns:a16="http://schemas.microsoft.com/office/drawing/2014/main" id="{D8714734-3AAF-6BCF-0578-2881ED808E63}"/>
              </a:ext>
            </a:extLst>
          </p:cNvPr>
          <p:cNvSpPr>
            <a:spLocks noGrp="1"/>
          </p:cNvSpPr>
          <p:nvPr>
            <p:ph type="body" idx="1"/>
          </p:nvPr>
        </p:nvSpPr>
        <p:spPr>
          <a:xfrm>
            <a:off x="1048200" y="1046600"/>
            <a:ext cx="10095600" cy="4764800"/>
          </a:xfrm>
        </p:spPr>
        <p:txBody>
          <a:bodyPr/>
          <a:lstStyle/>
          <a:p>
            <a:r>
              <a:rPr lang="en-US" sz="2400" b="1" i="0">
                <a:solidFill>
                  <a:srgbClr val="212529"/>
                </a:solidFill>
                <a:effectLst/>
                <a:latin typeface="Times New Roman" panose="02020603050405020304" pitchFamily="18" charset="0"/>
                <a:cs typeface="Times New Roman" panose="02020603050405020304" pitchFamily="18" charset="0"/>
              </a:rPr>
              <a:t>Automatic Echo Cancellation (AEC)</a:t>
            </a:r>
          </a:p>
          <a:p>
            <a:pPr marL="50799" indent="0">
              <a:buNone/>
            </a:pPr>
            <a:r>
              <a:rPr lang="en-US" sz="1800">
                <a:solidFill>
                  <a:srgbClr val="212529"/>
                </a:solidFill>
                <a:latin typeface="Times New Roman" panose="02020603050405020304" pitchFamily="18" charset="0"/>
                <a:cs typeface="Times New Roman" panose="02020603050405020304" pitchFamily="18" charset="0"/>
              </a:rPr>
              <a:t>	Đóng vai trò quan trọng trong việc xử lý âm thanh</a:t>
            </a:r>
          </a:p>
          <a:p>
            <a:pPr marL="50799" indent="0">
              <a:buNone/>
            </a:pPr>
            <a:r>
              <a:rPr lang="en-US" sz="1800">
                <a:solidFill>
                  <a:srgbClr val="212529"/>
                </a:solidFill>
                <a:latin typeface="Times New Roman" panose="02020603050405020304" pitchFamily="18" charset="0"/>
                <a:cs typeface="Times New Roman" panose="02020603050405020304" pitchFamily="18" charset="0"/>
              </a:rPr>
              <a:t>	Loại bỏ tiếng ồn, tiếng vọng</a:t>
            </a:r>
            <a:endParaRPr lang="en-US" sz="2400">
              <a:solidFill>
                <a:srgbClr val="212529"/>
              </a:solidFill>
              <a:latin typeface="Times New Roman" panose="02020603050405020304" pitchFamily="18" charset="0"/>
              <a:cs typeface="Times New Roman" panose="02020603050405020304" pitchFamily="18" charset="0"/>
            </a:endParaRPr>
          </a:p>
        </p:txBody>
      </p:sp>
      <p:sp>
        <p:nvSpPr>
          <p:cNvPr id="3" name="AutoShape 2">
            <a:extLst>
              <a:ext uri="{FF2B5EF4-FFF2-40B4-BE49-F238E27FC236}">
                <a16:creationId xmlns:a16="http://schemas.microsoft.com/office/drawing/2014/main" id="{BC4AEC29-BA9C-1097-4CB4-2EF8F0BE1DCB}"/>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9218" name="Picture 2" descr="Loại bỏ tiếng vọng âm thanh hoạt động như thế nào?">
            <a:extLst>
              <a:ext uri="{FF2B5EF4-FFF2-40B4-BE49-F238E27FC236}">
                <a16:creationId xmlns:a16="http://schemas.microsoft.com/office/drawing/2014/main" id="{72D3915D-A946-8678-7BCD-54EB9AE486C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03916" y="2749523"/>
            <a:ext cx="6984167" cy="39344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47448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B5176-9FB7-72E4-5860-EFA138B392DB}"/>
              </a:ext>
            </a:extLst>
          </p:cNvPr>
          <p:cNvSpPr>
            <a:spLocks noGrp="1"/>
          </p:cNvSpPr>
          <p:nvPr>
            <p:ph type="title"/>
          </p:nvPr>
        </p:nvSpPr>
        <p:spPr>
          <a:xfrm>
            <a:off x="1048200" y="174063"/>
            <a:ext cx="10095600" cy="936800"/>
          </a:xfrm>
        </p:spPr>
        <p:txBody>
          <a:bodyPr/>
          <a:lstStyle/>
          <a:p>
            <a:r>
              <a:rPr lang="en-US" sz="4000" b="1">
                <a:latin typeface="Times New Roman" panose="02020603050405020304" pitchFamily="18" charset="0"/>
                <a:cs typeface="Times New Roman" panose="02020603050405020304" pitchFamily="18" charset="0"/>
              </a:rPr>
              <a:t>3. AUDIO PROCESSING</a:t>
            </a:r>
          </a:p>
        </p:txBody>
      </p:sp>
      <p:sp>
        <p:nvSpPr>
          <p:cNvPr id="4" name="Text Placeholder 2">
            <a:extLst>
              <a:ext uri="{FF2B5EF4-FFF2-40B4-BE49-F238E27FC236}">
                <a16:creationId xmlns:a16="http://schemas.microsoft.com/office/drawing/2014/main" id="{D8714734-3AAF-6BCF-0578-2881ED808E63}"/>
              </a:ext>
            </a:extLst>
          </p:cNvPr>
          <p:cNvSpPr>
            <a:spLocks noGrp="1"/>
          </p:cNvSpPr>
          <p:nvPr>
            <p:ph type="body" idx="1"/>
          </p:nvPr>
        </p:nvSpPr>
        <p:spPr>
          <a:xfrm>
            <a:off x="1048200" y="1413325"/>
            <a:ext cx="10095600" cy="4764800"/>
          </a:xfrm>
        </p:spPr>
        <p:txBody>
          <a:bodyPr/>
          <a:lstStyle/>
          <a:p>
            <a:r>
              <a:rPr lang="en-US" sz="2400" b="1">
                <a:latin typeface="Times New Roman" panose="02020603050405020304" pitchFamily="18" charset="0"/>
                <a:cs typeface="Times New Roman" panose="02020603050405020304" pitchFamily="18" charset="0"/>
              </a:rPr>
              <a:t>Removing Silence: </a:t>
            </a:r>
          </a:p>
        </p:txBody>
      </p:sp>
      <p:sp>
        <p:nvSpPr>
          <p:cNvPr id="3" name="AutoShape 2">
            <a:extLst>
              <a:ext uri="{FF2B5EF4-FFF2-40B4-BE49-F238E27FC236}">
                <a16:creationId xmlns:a16="http://schemas.microsoft.com/office/drawing/2014/main" id="{BC4AEC29-BA9C-1097-4CB4-2EF8F0BE1DCB}"/>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Picture 5" descr="Diagram&#10;&#10;Description automatically generated">
            <a:extLst>
              <a:ext uri="{FF2B5EF4-FFF2-40B4-BE49-F238E27FC236}">
                <a16:creationId xmlns:a16="http://schemas.microsoft.com/office/drawing/2014/main" id="{483777DB-4EB7-C5EA-BD08-9AD0818AAE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47831" y="2566928"/>
            <a:ext cx="4001138" cy="3611197"/>
          </a:xfrm>
          <a:prstGeom prst="rect">
            <a:avLst/>
          </a:prstGeom>
        </p:spPr>
      </p:pic>
    </p:spTree>
    <p:extLst>
      <p:ext uri="{BB962C8B-B14F-4D97-AF65-F5344CB8AC3E}">
        <p14:creationId xmlns:p14="http://schemas.microsoft.com/office/powerpoint/2010/main" val="34852718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BFE8E2A-10E3-194B-3920-6D2295D14027}"/>
              </a:ext>
            </a:extLst>
          </p:cNvPr>
          <p:cNvPicPr>
            <a:picLocks noChangeAspect="1"/>
          </p:cNvPicPr>
          <p:nvPr/>
        </p:nvPicPr>
        <p:blipFill>
          <a:blip r:embed="rId2"/>
          <a:stretch>
            <a:fillRect/>
          </a:stretch>
        </p:blipFill>
        <p:spPr>
          <a:xfrm>
            <a:off x="104594" y="955221"/>
            <a:ext cx="11982812" cy="4947557"/>
          </a:xfrm>
          <a:prstGeom prst="rect">
            <a:avLst/>
          </a:prstGeom>
        </p:spPr>
      </p:pic>
    </p:spTree>
    <p:extLst>
      <p:ext uri="{BB962C8B-B14F-4D97-AF65-F5344CB8AC3E}">
        <p14:creationId xmlns:p14="http://schemas.microsoft.com/office/powerpoint/2010/main" val="26761767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B5176-9FB7-72E4-5860-EFA138B392DB}"/>
              </a:ext>
            </a:extLst>
          </p:cNvPr>
          <p:cNvSpPr>
            <a:spLocks noGrp="1"/>
          </p:cNvSpPr>
          <p:nvPr>
            <p:ph type="title"/>
          </p:nvPr>
        </p:nvSpPr>
        <p:spPr>
          <a:xfrm>
            <a:off x="1048200" y="174063"/>
            <a:ext cx="10095600" cy="936800"/>
          </a:xfrm>
        </p:spPr>
        <p:txBody>
          <a:bodyPr/>
          <a:lstStyle/>
          <a:p>
            <a:r>
              <a:rPr lang="en-US" sz="4000" b="1">
                <a:latin typeface="Times New Roman" panose="02020603050405020304" pitchFamily="18" charset="0"/>
                <a:cs typeface="Times New Roman" panose="02020603050405020304" pitchFamily="18" charset="0"/>
              </a:rPr>
              <a:t>3. AUDIO PROCESSING</a:t>
            </a:r>
          </a:p>
        </p:txBody>
      </p:sp>
      <p:sp>
        <p:nvSpPr>
          <p:cNvPr id="4" name="Text Placeholder 2">
            <a:extLst>
              <a:ext uri="{FF2B5EF4-FFF2-40B4-BE49-F238E27FC236}">
                <a16:creationId xmlns:a16="http://schemas.microsoft.com/office/drawing/2014/main" id="{D8714734-3AAF-6BCF-0578-2881ED808E63}"/>
              </a:ext>
            </a:extLst>
          </p:cNvPr>
          <p:cNvSpPr>
            <a:spLocks noGrp="1"/>
          </p:cNvSpPr>
          <p:nvPr>
            <p:ph type="body" idx="1"/>
          </p:nvPr>
        </p:nvSpPr>
        <p:spPr>
          <a:xfrm>
            <a:off x="1048200" y="1413325"/>
            <a:ext cx="10095600" cy="4764800"/>
          </a:xfrm>
        </p:spPr>
        <p:txBody>
          <a:bodyPr/>
          <a:lstStyle/>
          <a:p>
            <a:r>
              <a:rPr lang="en-US" sz="2400" b="1">
                <a:latin typeface="Times New Roman" panose="02020603050405020304" pitchFamily="18" charset="0"/>
                <a:cs typeface="Times New Roman" panose="02020603050405020304" pitchFamily="18" charset="0"/>
              </a:rPr>
              <a:t>Resampling </a:t>
            </a:r>
          </a:p>
          <a:p>
            <a:pPr lvl="1"/>
            <a:r>
              <a:rPr lang="en-US">
                <a:solidFill>
                  <a:srgbClr val="1B1B1B"/>
                </a:solidFill>
                <a:latin typeface="Times New Roman" panose="02020603050405020304" pitchFamily="18" charset="0"/>
                <a:cs typeface="Times New Roman" panose="02020603050405020304" pitchFamily="18" charset="0"/>
              </a:rPr>
              <a:t>I</a:t>
            </a:r>
            <a:r>
              <a:rPr lang="vi-VN" b="0" i="0">
                <a:solidFill>
                  <a:srgbClr val="1B1B1B"/>
                </a:solidFill>
                <a:effectLst/>
                <a:latin typeface="Times New Roman" panose="02020603050405020304" pitchFamily="18" charset="0"/>
                <a:cs typeface="Times New Roman" panose="02020603050405020304" pitchFamily="18" charset="0"/>
              </a:rPr>
              <a:t>nterpolation </a:t>
            </a:r>
            <a:r>
              <a:rPr lang="en-US" b="0" i="0">
                <a:solidFill>
                  <a:srgbClr val="1B1B1B"/>
                </a:solidFill>
                <a:effectLst/>
                <a:latin typeface="Times New Roman" panose="02020603050405020304" pitchFamily="18" charset="0"/>
                <a:cs typeface="Times New Roman" panose="02020603050405020304" pitchFamily="18" charset="0"/>
              </a:rPr>
              <a:t>&amp;</a:t>
            </a:r>
            <a:r>
              <a:rPr lang="en-US">
                <a:solidFill>
                  <a:srgbClr val="1B1B1B"/>
                </a:solidFill>
                <a:latin typeface="Times New Roman" panose="02020603050405020304" pitchFamily="18" charset="0"/>
                <a:cs typeface="Times New Roman" panose="02020603050405020304" pitchFamily="18" charset="0"/>
              </a:rPr>
              <a:t> D</a:t>
            </a:r>
            <a:r>
              <a:rPr lang="vi-VN" b="0" i="0">
                <a:solidFill>
                  <a:srgbClr val="1B1B1B"/>
                </a:solidFill>
                <a:effectLst/>
                <a:latin typeface="Times New Roman" panose="02020603050405020304" pitchFamily="18" charset="0"/>
                <a:cs typeface="Times New Roman" panose="02020603050405020304" pitchFamily="18" charset="0"/>
              </a:rPr>
              <a:t>ecimation</a:t>
            </a:r>
            <a:endParaRPr lang="en-US" b="0" i="0">
              <a:solidFill>
                <a:srgbClr val="1B1B1B"/>
              </a:solidFill>
              <a:effectLst/>
              <a:latin typeface="Times New Roman" panose="02020603050405020304" pitchFamily="18" charset="0"/>
              <a:cs typeface="Times New Roman" panose="02020603050405020304" pitchFamily="18" charset="0"/>
            </a:endParaRPr>
          </a:p>
          <a:p>
            <a:pPr lvl="1"/>
            <a:r>
              <a:rPr lang="en-US">
                <a:solidFill>
                  <a:srgbClr val="1B1B1B"/>
                </a:solidFill>
                <a:latin typeface="Times New Roman" panose="02020603050405020304" pitchFamily="18" charset="0"/>
                <a:cs typeface="Times New Roman" panose="02020603050405020304" pitchFamily="18" charset="0"/>
              </a:rPr>
              <a:t>Sử dụng trong việc giao tiếp giữa hai hệ thống có sampling rate khác nhau</a:t>
            </a:r>
          </a:p>
          <a:p>
            <a:pPr lvl="1"/>
            <a:r>
              <a:rPr lang="vi-VN" b="0" i="0">
                <a:solidFill>
                  <a:srgbClr val="000000"/>
                </a:solidFill>
                <a:effectLst/>
                <a:latin typeface="Times New Roman" panose="02020603050405020304" pitchFamily="18" charset="0"/>
                <a:cs typeface="Times New Roman" panose="02020603050405020304" pitchFamily="18" charset="0"/>
              </a:rPr>
              <a:t>Tốc độ lấy mẫu cao hơn có lợi hơn vì nó cung cấp các chi tiết chính xác hơn về tăng và giảm trong tín hiệu, giúp cải thiện chất lượng âm thanh.</a:t>
            </a:r>
            <a:r>
              <a:rPr lang="en-US" b="0" i="0">
                <a:solidFill>
                  <a:srgbClr val="1B1B1B"/>
                </a:solidFill>
                <a:effectLst/>
                <a:latin typeface="Times New Roman" panose="02020603050405020304" pitchFamily="18" charset="0"/>
                <a:cs typeface="Times New Roman" panose="02020603050405020304" pitchFamily="18" charset="0"/>
              </a:rPr>
              <a:t>	</a:t>
            </a:r>
            <a:endParaRPr lang="en-US">
              <a:latin typeface="Times New Roman" panose="02020603050405020304" pitchFamily="18" charset="0"/>
              <a:cs typeface="Times New Roman" panose="02020603050405020304" pitchFamily="18" charset="0"/>
            </a:endParaRPr>
          </a:p>
        </p:txBody>
      </p:sp>
      <p:sp>
        <p:nvSpPr>
          <p:cNvPr id="3" name="AutoShape 2">
            <a:extLst>
              <a:ext uri="{FF2B5EF4-FFF2-40B4-BE49-F238E27FC236}">
                <a16:creationId xmlns:a16="http://schemas.microsoft.com/office/drawing/2014/main" id="{BC4AEC29-BA9C-1097-4CB4-2EF8F0BE1DCB}"/>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42889913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B5176-9FB7-72E4-5860-EFA138B392DB}"/>
              </a:ext>
            </a:extLst>
          </p:cNvPr>
          <p:cNvSpPr>
            <a:spLocks noGrp="1"/>
          </p:cNvSpPr>
          <p:nvPr>
            <p:ph type="title"/>
          </p:nvPr>
        </p:nvSpPr>
        <p:spPr>
          <a:xfrm>
            <a:off x="1048200" y="174063"/>
            <a:ext cx="10095600" cy="936800"/>
          </a:xfrm>
        </p:spPr>
        <p:txBody>
          <a:bodyPr/>
          <a:lstStyle/>
          <a:p>
            <a:r>
              <a:rPr lang="en-US" sz="4000" b="1">
                <a:latin typeface="Times New Roman" panose="02020603050405020304" pitchFamily="18" charset="0"/>
                <a:cs typeface="Times New Roman" panose="02020603050405020304" pitchFamily="18" charset="0"/>
              </a:rPr>
              <a:t>3. AUDIO PROCESSING</a:t>
            </a:r>
          </a:p>
        </p:txBody>
      </p:sp>
      <p:sp>
        <p:nvSpPr>
          <p:cNvPr id="4" name="Text Placeholder 2">
            <a:extLst>
              <a:ext uri="{FF2B5EF4-FFF2-40B4-BE49-F238E27FC236}">
                <a16:creationId xmlns:a16="http://schemas.microsoft.com/office/drawing/2014/main" id="{D8714734-3AAF-6BCF-0578-2881ED808E63}"/>
              </a:ext>
            </a:extLst>
          </p:cNvPr>
          <p:cNvSpPr>
            <a:spLocks noGrp="1"/>
          </p:cNvSpPr>
          <p:nvPr>
            <p:ph type="body" idx="1"/>
          </p:nvPr>
        </p:nvSpPr>
        <p:spPr>
          <a:xfrm>
            <a:off x="1048200" y="1413325"/>
            <a:ext cx="10095600" cy="4764800"/>
          </a:xfrm>
        </p:spPr>
        <p:txBody>
          <a:bodyPr/>
          <a:lstStyle/>
          <a:p>
            <a:r>
              <a:rPr lang="en-US" sz="2400" b="1">
                <a:latin typeface="Times New Roman" panose="02020603050405020304" pitchFamily="18" charset="0"/>
                <a:cs typeface="Times New Roman" panose="02020603050405020304" pitchFamily="18" charset="0"/>
              </a:rPr>
              <a:t>Filtering:</a:t>
            </a:r>
          </a:p>
          <a:p>
            <a:pPr lvl="1"/>
            <a:r>
              <a:rPr lang="en-US" b="1" i="0">
                <a:solidFill>
                  <a:srgbClr val="1B1B1B"/>
                </a:solidFill>
                <a:effectLst/>
                <a:latin typeface="Times New Roman" panose="02020603050405020304" pitchFamily="18" charset="0"/>
                <a:cs typeface="Times New Roman" panose="02020603050405020304" pitchFamily="18" charset="0"/>
              </a:rPr>
              <a:t>Low-pass filter</a:t>
            </a:r>
            <a:r>
              <a:rPr lang="en-US" b="0" i="0">
                <a:solidFill>
                  <a:srgbClr val="1B1B1B"/>
                </a:solidFill>
                <a:effectLst/>
                <a:latin typeface="Times New Roman" panose="02020603050405020304" pitchFamily="18" charset="0"/>
                <a:cs typeface="Times New Roman" panose="02020603050405020304" pitchFamily="18" charset="0"/>
              </a:rPr>
              <a:t>: allow the frequencies below the selected cut-off frequency level and cut the frequencies above the cut-off range.</a:t>
            </a:r>
          </a:p>
          <a:p>
            <a:pPr lvl="1"/>
            <a:endParaRPr lang="en-US" b="0" i="0">
              <a:solidFill>
                <a:srgbClr val="1B1B1B"/>
              </a:solidFill>
              <a:effectLst/>
              <a:latin typeface="Times New Roman" panose="02020603050405020304" pitchFamily="18" charset="0"/>
              <a:cs typeface="Times New Roman" panose="02020603050405020304" pitchFamily="18" charset="0"/>
            </a:endParaRPr>
          </a:p>
          <a:p>
            <a:pPr lvl="1"/>
            <a:r>
              <a:rPr lang="en-US" b="1">
                <a:solidFill>
                  <a:srgbClr val="1B1B1B"/>
                </a:solidFill>
                <a:latin typeface="Times New Roman" panose="02020603050405020304" pitchFamily="18" charset="0"/>
                <a:cs typeface="Times New Roman" panose="02020603050405020304" pitchFamily="18" charset="0"/>
              </a:rPr>
              <a:t>High-pass filter</a:t>
            </a:r>
            <a:r>
              <a:rPr lang="en-US">
                <a:solidFill>
                  <a:srgbClr val="1B1B1B"/>
                </a:solidFill>
                <a:latin typeface="Times New Roman" panose="02020603050405020304" pitchFamily="18" charset="0"/>
                <a:cs typeface="Times New Roman" panose="02020603050405020304" pitchFamily="18" charset="0"/>
              </a:rPr>
              <a:t>: is the opposite of a low-pass filter. </a:t>
            </a:r>
          </a:p>
          <a:p>
            <a:pPr lvl="1"/>
            <a:endParaRPr lang="en-US">
              <a:solidFill>
                <a:srgbClr val="1B1B1B"/>
              </a:solidFill>
              <a:latin typeface="Times New Roman" panose="02020603050405020304" pitchFamily="18" charset="0"/>
              <a:cs typeface="Times New Roman" panose="02020603050405020304" pitchFamily="18" charset="0"/>
            </a:endParaRPr>
          </a:p>
          <a:p>
            <a:pPr lvl="1"/>
            <a:r>
              <a:rPr lang="en-US" b="1" i="0">
                <a:solidFill>
                  <a:srgbClr val="1B1B1B"/>
                </a:solidFill>
                <a:effectLst/>
                <a:latin typeface="Times New Roman" panose="02020603050405020304" pitchFamily="18" charset="0"/>
                <a:cs typeface="Times New Roman" panose="02020603050405020304" pitchFamily="18" charset="0"/>
              </a:rPr>
              <a:t>Band-pass filter:</a:t>
            </a:r>
            <a:r>
              <a:rPr lang="en-US" b="0" i="0">
                <a:solidFill>
                  <a:srgbClr val="1B1B1B"/>
                </a:solidFill>
                <a:effectLst/>
                <a:latin typeface="Times New Roman" panose="02020603050405020304" pitchFamily="18" charset="0"/>
                <a:cs typeface="Times New Roman" panose="02020603050405020304" pitchFamily="18" charset="0"/>
              </a:rPr>
              <a:t> </a:t>
            </a:r>
            <a:r>
              <a:rPr lang="en-US" b="0" i="0">
                <a:solidFill>
                  <a:srgbClr val="212529"/>
                </a:solidFill>
                <a:effectLst/>
                <a:latin typeface="Times New Roman" panose="02020603050405020304" pitchFamily="18" charset="0"/>
                <a:cs typeface="Times New Roman" panose="02020603050405020304" pitchFamily="18" charset="0"/>
              </a:rPr>
              <a:t>After resampling of signals, band pass filter is applied to remove the extra noise and be considered the most ideal filter in signal processing.</a:t>
            </a:r>
          </a:p>
          <a:p>
            <a:pPr lvl="1"/>
            <a:endParaRPr lang="en-US" b="0" i="0">
              <a:solidFill>
                <a:srgbClr val="212529"/>
              </a:solidFill>
              <a:effectLst/>
              <a:latin typeface="Times New Roman" panose="02020603050405020304" pitchFamily="18" charset="0"/>
              <a:cs typeface="Times New Roman" panose="02020603050405020304" pitchFamily="18" charset="0"/>
            </a:endParaRPr>
          </a:p>
          <a:p>
            <a:pPr lvl="1"/>
            <a:r>
              <a:rPr lang="en-US" sz="2400" b="1" i="0">
                <a:solidFill>
                  <a:srgbClr val="212529"/>
                </a:solidFill>
                <a:effectLst/>
                <a:latin typeface="Times New Roman" panose="02020603050405020304" pitchFamily="18" charset="0"/>
                <a:cs typeface="Times New Roman" panose="02020603050405020304" pitchFamily="18" charset="0"/>
              </a:rPr>
              <a:t>Band-rejection/stop filter: </a:t>
            </a:r>
            <a:r>
              <a:rPr lang="en-US" sz="2400" b="0" i="0">
                <a:solidFill>
                  <a:srgbClr val="212529"/>
                </a:solidFill>
                <a:effectLst/>
                <a:latin typeface="Times New Roman" panose="02020603050405020304" pitchFamily="18" charset="0"/>
                <a:cs typeface="Times New Roman" panose="02020603050405020304" pitchFamily="18" charset="0"/>
              </a:rPr>
              <a:t>It is also known as a notch filter and opposite of band-pass filter. </a:t>
            </a:r>
            <a:r>
              <a:rPr lang="en-US" b="0" i="0">
                <a:solidFill>
                  <a:srgbClr val="1B1B1B"/>
                </a:solidFill>
                <a:effectLst/>
                <a:latin typeface="Times New Roman" panose="02020603050405020304" pitchFamily="18" charset="0"/>
                <a:cs typeface="Times New Roman" panose="02020603050405020304" pitchFamily="18" charset="0"/>
              </a:rPr>
              <a:t>	</a:t>
            </a:r>
            <a:endParaRPr lang="en-US">
              <a:latin typeface="Times New Roman" panose="02020603050405020304" pitchFamily="18" charset="0"/>
              <a:cs typeface="Times New Roman" panose="02020603050405020304" pitchFamily="18" charset="0"/>
            </a:endParaRPr>
          </a:p>
        </p:txBody>
      </p:sp>
      <p:sp>
        <p:nvSpPr>
          <p:cNvPr id="3" name="AutoShape 2">
            <a:extLst>
              <a:ext uri="{FF2B5EF4-FFF2-40B4-BE49-F238E27FC236}">
                <a16:creationId xmlns:a16="http://schemas.microsoft.com/office/drawing/2014/main" id="{BC4AEC29-BA9C-1097-4CB4-2EF8F0BE1DCB}"/>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3212761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B5176-9FB7-72E4-5860-EFA138B392DB}"/>
              </a:ext>
            </a:extLst>
          </p:cNvPr>
          <p:cNvSpPr>
            <a:spLocks noGrp="1"/>
          </p:cNvSpPr>
          <p:nvPr>
            <p:ph type="title"/>
          </p:nvPr>
        </p:nvSpPr>
        <p:spPr>
          <a:xfrm>
            <a:off x="1048200" y="174063"/>
            <a:ext cx="10095600" cy="936800"/>
          </a:xfrm>
        </p:spPr>
        <p:txBody>
          <a:bodyPr/>
          <a:lstStyle/>
          <a:p>
            <a:r>
              <a:rPr lang="en-US" sz="4000" b="1">
                <a:latin typeface="Times New Roman" panose="02020603050405020304" pitchFamily="18" charset="0"/>
                <a:cs typeface="Times New Roman" panose="02020603050405020304" pitchFamily="18" charset="0"/>
              </a:rPr>
              <a:t>3. AUDIO PROCESSING</a:t>
            </a:r>
          </a:p>
        </p:txBody>
      </p:sp>
      <p:sp>
        <p:nvSpPr>
          <p:cNvPr id="3" name="AutoShape 2">
            <a:extLst>
              <a:ext uri="{FF2B5EF4-FFF2-40B4-BE49-F238E27FC236}">
                <a16:creationId xmlns:a16="http://schemas.microsoft.com/office/drawing/2014/main" id="{BC4AEC29-BA9C-1097-4CB4-2EF8F0BE1DCB}"/>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6" descr="Cường độ âm là gì ? Công thức tính cường độ âm, mức cường độ âm ? Bài tập">
            <a:extLst>
              <a:ext uri="{FF2B5EF4-FFF2-40B4-BE49-F238E27FC236}">
                <a16:creationId xmlns:a16="http://schemas.microsoft.com/office/drawing/2014/main" id="{3DA9781E-611D-96F4-4B4D-1A1C38EF9463}"/>
              </a:ext>
            </a:extLst>
          </p:cNvPr>
          <p:cNvSpPr>
            <a:spLocks noGrp="1" noChangeAspect="1" noChangeArrowheads="1"/>
          </p:cNvSpPr>
          <p:nvPr>
            <p:ph type="body" idx="1"/>
          </p:nvPr>
        </p:nvSpPr>
        <p:spPr bwMode="auto">
          <a:xfrm>
            <a:off x="895350" y="1198562"/>
            <a:ext cx="6705600" cy="476567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r>
              <a:rPr lang="en-US" sz="2400" b="1">
                <a:latin typeface="Times New Roman" panose="02020603050405020304" pitchFamily="18" charset="0"/>
                <a:cs typeface="Times New Roman" panose="02020603050405020304" pitchFamily="18" charset="0"/>
              </a:rPr>
              <a:t>Bộ lọc pre-emphasis:</a:t>
            </a:r>
          </a:p>
          <a:p>
            <a:pPr lvl="1"/>
            <a:r>
              <a:rPr lang="en-US">
                <a:latin typeface="Times New Roman" panose="02020603050405020304" pitchFamily="18" charset="0"/>
                <a:cs typeface="Times New Roman" panose="02020603050405020304" pitchFamily="18" charset="0"/>
              </a:rPr>
              <a:t>Được sử dụng để khuếch đại tần số cao</a:t>
            </a:r>
          </a:p>
          <a:p>
            <a:pPr lvl="1"/>
            <a:r>
              <a:rPr lang="en-US">
                <a:latin typeface="Times New Roman" panose="02020603050405020304" pitchFamily="18" charset="0"/>
                <a:cs typeface="Times New Roman" panose="02020603050405020304" pitchFamily="18" charset="0"/>
              </a:rPr>
              <a:t>Được sử dụng trong các trường hợp:</a:t>
            </a:r>
          </a:p>
          <a:p>
            <a:pPr lvl="2"/>
            <a:r>
              <a:rPr lang="vi-VN" b="0" i="0">
                <a:solidFill>
                  <a:srgbClr val="1B1B1B"/>
                </a:solidFill>
                <a:effectLst/>
                <a:latin typeface="Times New Roman" panose="02020603050405020304" pitchFamily="18" charset="0"/>
                <a:cs typeface="Times New Roman" panose="02020603050405020304" pitchFamily="18" charset="0"/>
              </a:rPr>
              <a:t>Cân bằng phổ tần số vì tần số cao thường có cường độ nhỏ hơn so với tần số thấp hơn</a:t>
            </a:r>
          </a:p>
          <a:p>
            <a:pPr lvl="2"/>
            <a:r>
              <a:rPr lang="en-US" b="0" i="0">
                <a:solidFill>
                  <a:srgbClr val="1B1B1B"/>
                </a:solidFill>
                <a:effectLst/>
                <a:latin typeface="Times New Roman" panose="02020603050405020304" pitchFamily="18" charset="0"/>
                <a:cs typeface="Times New Roman" panose="02020603050405020304" pitchFamily="18" charset="0"/>
              </a:rPr>
              <a:t>Tránh các vấn đề về số học trong biến đổi Fourier</a:t>
            </a:r>
          </a:p>
          <a:p>
            <a:pPr lvl="2"/>
            <a:r>
              <a:rPr lang="en-US" b="0" i="0">
                <a:solidFill>
                  <a:srgbClr val="1B1B1B"/>
                </a:solidFill>
                <a:effectLst/>
                <a:latin typeface="Times New Roman" panose="02020603050405020304" pitchFamily="18" charset="0"/>
                <a:cs typeface="Times New Roman" panose="02020603050405020304" pitchFamily="18" charset="0"/>
              </a:rPr>
              <a:t>Cũng có thể cải thiện tỉ số tín hiệu cực đại trên nhiễu (SNR)</a:t>
            </a:r>
            <a:endParaRPr lang="en-US">
              <a:latin typeface="Times New Roman" panose="02020603050405020304" pitchFamily="18" charset="0"/>
              <a:cs typeface="Times New Roman" panose="02020603050405020304" pitchFamily="18" charset="0"/>
            </a:endParaRPr>
          </a:p>
        </p:txBody>
      </p:sp>
      <p:sp>
        <p:nvSpPr>
          <p:cNvPr id="6" name="AutoShape 8" descr="Cường độ âm là gì ? Công thức tính cường độ âm, mức cường độ âm ? Bài tập">
            <a:extLst>
              <a:ext uri="{FF2B5EF4-FFF2-40B4-BE49-F238E27FC236}">
                <a16:creationId xmlns:a16="http://schemas.microsoft.com/office/drawing/2014/main" id="{FFF77672-4370-9C5B-3D85-CB2498CC9A97}"/>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3" name="Picture 12" descr="Diagram&#10;&#10;Description automatically generated">
            <a:extLst>
              <a:ext uri="{FF2B5EF4-FFF2-40B4-BE49-F238E27FC236}">
                <a16:creationId xmlns:a16="http://schemas.microsoft.com/office/drawing/2014/main" id="{618ACA51-BAAD-1F22-99AF-5A3F173BB7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91896" y="1319212"/>
            <a:ext cx="3848100" cy="4829175"/>
          </a:xfrm>
          <a:prstGeom prst="rect">
            <a:avLst/>
          </a:prstGeom>
        </p:spPr>
      </p:pic>
    </p:spTree>
    <p:extLst>
      <p:ext uri="{BB962C8B-B14F-4D97-AF65-F5344CB8AC3E}">
        <p14:creationId xmlns:p14="http://schemas.microsoft.com/office/powerpoint/2010/main" val="1286037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B5176-9FB7-72E4-5860-EFA138B392DB}"/>
              </a:ext>
            </a:extLst>
          </p:cNvPr>
          <p:cNvSpPr>
            <a:spLocks noGrp="1"/>
          </p:cNvSpPr>
          <p:nvPr>
            <p:ph type="title"/>
          </p:nvPr>
        </p:nvSpPr>
        <p:spPr>
          <a:xfrm>
            <a:off x="1048200" y="174063"/>
            <a:ext cx="10095600" cy="936800"/>
          </a:xfrm>
        </p:spPr>
        <p:txBody>
          <a:bodyPr/>
          <a:lstStyle/>
          <a:p>
            <a:r>
              <a:rPr lang="en-US" sz="4000" b="1">
                <a:latin typeface="Times New Roman" panose="02020603050405020304" pitchFamily="18" charset="0"/>
                <a:cs typeface="Times New Roman" panose="02020603050405020304" pitchFamily="18" charset="0"/>
              </a:rPr>
              <a:t>3. AUDIO PROCESSING</a:t>
            </a:r>
          </a:p>
        </p:txBody>
      </p:sp>
      <p:sp>
        <p:nvSpPr>
          <p:cNvPr id="3" name="AutoShape 2">
            <a:extLst>
              <a:ext uri="{FF2B5EF4-FFF2-40B4-BE49-F238E27FC236}">
                <a16:creationId xmlns:a16="http://schemas.microsoft.com/office/drawing/2014/main" id="{BC4AEC29-BA9C-1097-4CB4-2EF8F0BE1DCB}"/>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6" descr="Cường độ âm là gì ? Công thức tính cường độ âm, mức cường độ âm ? Bài tập">
            <a:extLst>
              <a:ext uri="{FF2B5EF4-FFF2-40B4-BE49-F238E27FC236}">
                <a16:creationId xmlns:a16="http://schemas.microsoft.com/office/drawing/2014/main" id="{3DA9781E-611D-96F4-4B4D-1A1C38EF9463}"/>
              </a:ext>
            </a:extLst>
          </p:cNvPr>
          <p:cNvSpPr>
            <a:spLocks noGrp="1" noChangeAspect="1" noChangeArrowheads="1"/>
          </p:cNvSpPr>
          <p:nvPr>
            <p:ph type="body" idx="1"/>
          </p:nvPr>
        </p:nvSpPr>
        <p:spPr bwMode="auto">
          <a:xfrm>
            <a:off x="895350" y="1198562"/>
            <a:ext cx="10096500" cy="476567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r>
              <a:rPr lang="en-US" sz="2400" b="1">
                <a:latin typeface="Times New Roman" panose="02020603050405020304" pitchFamily="18" charset="0"/>
                <a:cs typeface="Times New Roman" panose="02020603050405020304" pitchFamily="18" charset="0"/>
              </a:rPr>
              <a:t>Chuẩn hóa biên độ:</a:t>
            </a:r>
          </a:p>
          <a:p>
            <a:pPr lvl="1"/>
            <a:endParaRPr lang="en-US" b="1">
              <a:latin typeface="Times New Roman" panose="02020603050405020304" pitchFamily="18" charset="0"/>
              <a:cs typeface="Times New Roman" panose="02020603050405020304" pitchFamily="18" charset="0"/>
            </a:endParaRPr>
          </a:p>
        </p:txBody>
      </p:sp>
      <p:sp>
        <p:nvSpPr>
          <p:cNvPr id="6" name="AutoShape 8" descr="Cường độ âm là gì ? Công thức tính cường độ âm, mức cường độ âm ? Bài tập">
            <a:extLst>
              <a:ext uri="{FF2B5EF4-FFF2-40B4-BE49-F238E27FC236}">
                <a16:creationId xmlns:a16="http://schemas.microsoft.com/office/drawing/2014/main" id="{FFF77672-4370-9C5B-3D85-CB2498CC9A97}"/>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8" name="Picture 7" descr="Diagram&#10;&#10;Description automatically generated">
            <a:extLst>
              <a:ext uri="{FF2B5EF4-FFF2-40B4-BE49-F238E27FC236}">
                <a16:creationId xmlns:a16="http://schemas.microsoft.com/office/drawing/2014/main" id="{AF7D8010-D305-FD50-FA1C-B091DEDD6F6B}"/>
              </a:ext>
            </a:extLst>
          </p:cNvPr>
          <p:cNvPicPr>
            <a:picLocks noChangeAspect="1"/>
          </p:cNvPicPr>
          <p:nvPr/>
        </p:nvPicPr>
        <p:blipFill rotWithShape="1">
          <a:blip r:embed="rId2">
            <a:extLst>
              <a:ext uri="{28A0092B-C50C-407E-A947-70E740481C1C}">
                <a14:useLocalDpi xmlns:a14="http://schemas.microsoft.com/office/drawing/2010/main" val="0"/>
              </a:ext>
            </a:extLst>
          </a:blip>
          <a:srcRect r="30275"/>
          <a:stretch/>
        </p:blipFill>
        <p:spPr>
          <a:xfrm>
            <a:off x="4142211" y="2747453"/>
            <a:ext cx="4483079" cy="3597837"/>
          </a:xfrm>
          <a:prstGeom prst="rect">
            <a:avLst/>
          </a:prstGeom>
        </p:spPr>
      </p:pic>
      <p:pic>
        <p:nvPicPr>
          <p:cNvPr id="10" name="Picture 9">
            <a:extLst>
              <a:ext uri="{FF2B5EF4-FFF2-40B4-BE49-F238E27FC236}">
                <a16:creationId xmlns:a16="http://schemas.microsoft.com/office/drawing/2014/main" id="{4F8825C7-D4EB-97E7-A767-0B7DC0C6F6A3}"/>
              </a:ext>
            </a:extLst>
          </p:cNvPr>
          <p:cNvPicPr>
            <a:picLocks noChangeAspect="1"/>
          </p:cNvPicPr>
          <p:nvPr/>
        </p:nvPicPr>
        <p:blipFill>
          <a:blip r:embed="rId3"/>
          <a:stretch>
            <a:fillRect/>
          </a:stretch>
        </p:blipFill>
        <p:spPr>
          <a:xfrm>
            <a:off x="3208631" y="1808700"/>
            <a:ext cx="1867161" cy="762106"/>
          </a:xfrm>
          <a:prstGeom prst="rect">
            <a:avLst/>
          </a:prstGeom>
        </p:spPr>
      </p:pic>
    </p:spTree>
    <p:extLst>
      <p:ext uri="{BB962C8B-B14F-4D97-AF65-F5344CB8AC3E}">
        <p14:creationId xmlns:p14="http://schemas.microsoft.com/office/powerpoint/2010/main" val="13592313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B5176-9FB7-72E4-5860-EFA138B392DB}"/>
              </a:ext>
            </a:extLst>
          </p:cNvPr>
          <p:cNvSpPr>
            <a:spLocks noGrp="1"/>
          </p:cNvSpPr>
          <p:nvPr>
            <p:ph type="title"/>
          </p:nvPr>
        </p:nvSpPr>
        <p:spPr>
          <a:xfrm>
            <a:off x="1048200" y="174063"/>
            <a:ext cx="10095600" cy="936800"/>
          </a:xfrm>
        </p:spPr>
        <p:txBody>
          <a:bodyPr/>
          <a:lstStyle/>
          <a:p>
            <a:r>
              <a:rPr lang="en-US" sz="4000" b="1">
                <a:latin typeface="Times New Roman" panose="02020603050405020304" pitchFamily="18" charset="0"/>
                <a:cs typeface="Times New Roman" panose="02020603050405020304" pitchFamily="18" charset="0"/>
              </a:rPr>
              <a:t>3. AUDIO PROCESSING</a:t>
            </a:r>
          </a:p>
        </p:txBody>
      </p:sp>
      <p:sp>
        <p:nvSpPr>
          <p:cNvPr id="4" name="Text Placeholder 2">
            <a:extLst>
              <a:ext uri="{FF2B5EF4-FFF2-40B4-BE49-F238E27FC236}">
                <a16:creationId xmlns:a16="http://schemas.microsoft.com/office/drawing/2014/main" id="{D8714734-3AAF-6BCF-0578-2881ED808E63}"/>
              </a:ext>
            </a:extLst>
          </p:cNvPr>
          <p:cNvSpPr>
            <a:spLocks noGrp="1"/>
          </p:cNvSpPr>
          <p:nvPr>
            <p:ph type="body" idx="1"/>
          </p:nvPr>
        </p:nvSpPr>
        <p:spPr>
          <a:xfrm>
            <a:off x="1048200" y="1413325"/>
            <a:ext cx="10095600" cy="4764800"/>
          </a:xfrm>
        </p:spPr>
        <p:txBody>
          <a:bodyPr/>
          <a:lstStyle/>
          <a:p>
            <a:r>
              <a:rPr lang="en-US" sz="2400" b="1" i="0">
                <a:solidFill>
                  <a:srgbClr val="212529"/>
                </a:solidFill>
                <a:effectLst/>
                <a:latin typeface="Times New Roman" panose="02020603050405020304" pitchFamily="18" charset="0"/>
                <a:cs typeface="Times New Roman" panose="02020603050405020304" pitchFamily="18" charset="0"/>
              </a:rPr>
              <a:t>Equalization: </a:t>
            </a:r>
          </a:p>
          <a:p>
            <a:pPr lvl="1"/>
            <a:r>
              <a:rPr lang="en-US" sz="2000" i="0">
                <a:solidFill>
                  <a:srgbClr val="212529"/>
                </a:solidFill>
                <a:effectLst/>
                <a:latin typeface="Times New Roman" panose="02020603050405020304" pitchFamily="18" charset="0"/>
                <a:cs typeface="Times New Roman" panose="02020603050405020304" pitchFamily="18" charset="0"/>
              </a:rPr>
              <a:t>are used to alter or adjust the frequency so that the sound spectrum frequency at the transmitter should match the sound spectrum’s frequency at the receiver.</a:t>
            </a:r>
          </a:p>
          <a:p>
            <a:r>
              <a:rPr lang="en-US" sz="2400" b="1" i="0">
                <a:solidFill>
                  <a:srgbClr val="212529"/>
                </a:solidFill>
                <a:effectLst/>
                <a:latin typeface="Times New Roman" panose="02020603050405020304" pitchFamily="18" charset="0"/>
                <a:cs typeface="Times New Roman" panose="02020603050405020304" pitchFamily="18" charset="0"/>
              </a:rPr>
              <a:t>Automatic gain control (AGC) or Loudness Control:</a:t>
            </a:r>
          </a:p>
          <a:p>
            <a:pPr lvl="1"/>
            <a:r>
              <a:rPr lang="en-US" sz="2000" b="0" i="0">
                <a:solidFill>
                  <a:srgbClr val="212529"/>
                </a:solidFill>
                <a:effectLst/>
                <a:latin typeface="Times New Roman" panose="02020603050405020304" pitchFamily="18" charset="0"/>
                <a:cs typeface="Times New Roman" panose="02020603050405020304" pitchFamily="18" charset="0"/>
              </a:rPr>
              <a:t>It gives a constant output despite having various input signals. It shows the amount of gain or attenuation applied to the input signals to get the target input signal.</a:t>
            </a:r>
            <a:endParaRPr lang="en-US" sz="2000" b="1">
              <a:solidFill>
                <a:srgbClr val="212529"/>
              </a:solidFill>
              <a:latin typeface="Times New Roman" panose="02020603050405020304" pitchFamily="18" charset="0"/>
              <a:cs typeface="Times New Roman" panose="02020603050405020304" pitchFamily="18" charset="0"/>
            </a:endParaRPr>
          </a:p>
          <a:p>
            <a:r>
              <a:rPr lang="en-US" sz="2400" b="1" i="0">
                <a:solidFill>
                  <a:srgbClr val="212529"/>
                </a:solidFill>
                <a:effectLst/>
                <a:latin typeface="Times New Roman" panose="02020603050405020304" pitchFamily="18" charset="0"/>
                <a:cs typeface="Times New Roman" panose="02020603050405020304" pitchFamily="18" charset="0"/>
              </a:rPr>
              <a:t>Beamforming:</a:t>
            </a:r>
          </a:p>
          <a:p>
            <a:pPr lvl="1"/>
            <a:r>
              <a:rPr lang="en-US" sz="2000" b="0" i="0">
                <a:solidFill>
                  <a:srgbClr val="212529"/>
                </a:solidFill>
                <a:effectLst/>
                <a:latin typeface="Times New Roman" panose="02020603050405020304" pitchFamily="18" charset="0"/>
                <a:cs typeface="Times New Roman" panose="02020603050405020304" pitchFamily="18" charset="0"/>
              </a:rPr>
              <a:t>also known as Spatial Filtering, is a signal processing technique used in microphone array processing.</a:t>
            </a:r>
            <a:endParaRPr lang="en-US" sz="2000">
              <a:latin typeface="Times New Roman" panose="02020603050405020304" pitchFamily="18" charset="0"/>
              <a:cs typeface="Times New Roman" panose="02020603050405020304" pitchFamily="18" charset="0"/>
            </a:endParaRPr>
          </a:p>
        </p:txBody>
      </p:sp>
      <p:sp>
        <p:nvSpPr>
          <p:cNvPr id="3" name="AutoShape 2">
            <a:extLst>
              <a:ext uri="{FF2B5EF4-FFF2-40B4-BE49-F238E27FC236}">
                <a16:creationId xmlns:a16="http://schemas.microsoft.com/office/drawing/2014/main" id="{BC4AEC29-BA9C-1097-4CB4-2EF8F0BE1DCB}"/>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4618184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B5176-9FB7-72E4-5860-EFA138B392DB}"/>
              </a:ext>
            </a:extLst>
          </p:cNvPr>
          <p:cNvSpPr>
            <a:spLocks noGrp="1"/>
          </p:cNvSpPr>
          <p:nvPr>
            <p:ph type="title"/>
          </p:nvPr>
        </p:nvSpPr>
        <p:spPr>
          <a:xfrm>
            <a:off x="1048200" y="174063"/>
            <a:ext cx="10095600" cy="936800"/>
          </a:xfrm>
        </p:spPr>
        <p:txBody>
          <a:bodyPr/>
          <a:lstStyle/>
          <a:p>
            <a:r>
              <a:rPr lang="en-US" sz="4000" b="1">
                <a:latin typeface="Times New Roman" panose="02020603050405020304" pitchFamily="18" charset="0"/>
                <a:cs typeface="Times New Roman" panose="02020603050405020304" pitchFamily="18" charset="0"/>
              </a:rPr>
              <a:t>4. Conclusion</a:t>
            </a:r>
          </a:p>
        </p:txBody>
      </p:sp>
      <p:sp>
        <p:nvSpPr>
          <p:cNvPr id="4" name="Text Placeholder 2">
            <a:extLst>
              <a:ext uri="{FF2B5EF4-FFF2-40B4-BE49-F238E27FC236}">
                <a16:creationId xmlns:a16="http://schemas.microsoft.com/office/drawing/2014/main" id="{D8714734-3AAF-6BCF-0578-2881ED808E63}"/>
              </a:ext>
            </a:extLst>
          </p:cNvPr>
          <p:cNvSpPr>
            <a:spLocks noGrp="1"/>
          </p:cNvSpPr>
          <p:nvPr>
            <p:ph type="body" idx="1"/>
          </p:nvPr>
        </p:nvSpPr>
        <p:spPr>
          <a:xfrm>
            <a:off x="1048200" y="1413325"/>
            <a:ext cx="10095600" cy="4764800"/>
          </a:xfrm>
        </p:spPr>
        <p:txBody>
          <a:bodyPr/>
          <a:lstStyle/>
          <a:p>
            <a:r>
              <a:rPr lang="vi-VN" sz="2400" b="0" i="0">
                <a:solidFill>
                  <a:srgbClr val="000000"/>
                </a:solidFill>
                <a:effectLst/>
                <a:latin typeface="+mj-lt"/>
              </a:rPr>
              <a:t>Các thuật toán này được áp dụng trong quá trình ghi, lưu trữ và truyền tải nội dung âm thanh</a:t>
            </a:r>
            <a:r>
              <a:rPr lang="en-US" sz="2400" b="0" i="0">
                <a:solidFill>
                  <a:srgbClr val="000000"/>
                </a:solidFill>
                <a:effectLst/>
                <a:latin typeface="+mj-lt"/>
              </a:rPr>
              <a:t>.</a:t>
            </a:r>
          </a:p>
          <a:p>
            <a:r>
              <a:rPr lang="vi-VN" sz="2400" b="0" i="0">
                <a:solidFill>
                  <a:srgbClr val="000000"/>
                </a:solidFill>
                <a:effectLst/>
                <a:latin typeface="+mj-lt"/>
              </a:rPr>
              <a:t>Nội dung âm thanh mang lại nhiều tiếng vọng, nhiễu và biến dạng không mong muốn cần được loại bỏ để có được kết quả mong muốn về chất lượng âm thanh</a:t>
            </a:r>
            <a:endParaRPr lang="en-US" sz="2400" b="0" i="0">
              <a:solidFill>
                <a:srgbClr val="000000"/>
              </a:solidFill>
              <a:effectLst/>
              <a:latin typeface="+mj-lt"/>
            </a:endParaRPr>
          </a:p>
          <a:p>
            <a:r>
              <a:rPr lang="vi-VN" sz="2400" b="0" i="0">
                <a:solidFill>
                  <a:srgbClr val="000000"/>
                </a:solidFill>
                <a:effectLst/>
                <a:latin typeface="+mj-lt"/>
              </a:rPr>
              <a:t>Nó hoạt động trên nguyên tắc chuyển đổi tín hiệu âm thanh giữa định dạng analog và kỹ thuật số, điều chỉnh dải tần, loại bỏ tạp âm không mong muốn và thêm hiệu ứng âm thanh để có được chất lượng giọng nói mượt mà và hoàn hảo</a:t>
            </a:r>
            <a:endParaRPr lang="en-US" sz="2400">
              <a:latin typeface="+mj-lt"/>
              <a:cs typeface="Times New Roman" panose="02020603050405020304" pitchFamily="18" charset="0"/>
            </a:endParaRPr>
          </a:p>
        </p:txBody>
      </p:sp>
      <p:sp>
        <p:nvSpPr>
          <p:cNvPr id="3" name="AutoShape 2">
            <a:extLst>
              <a:ext uri="{FF2B5EF4-FFF2-40B4-BE49-F238E27FC236}">
                <a16:creationId xmlns:a16="http://schemas.microsoft.com/office/drawing/2014/main" id="{BC4AEC29-BA9C-1097-4CB4-2EF8F0BE1DCB}"/>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1157562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B5176-9FB7-72E4-5860-EFA138B392DB}"/>
              </a:ext>
            </a:extLst>
          </p:cNvPr>
          <p:cNvSpPr>
            <a:spLocks noGrp="1"/>
          </p:cNvSpPr>
          <p:nvPr>
            <p:ph type="title"/>
          </p:nvPr>
        </p:nvSpPr>
        <p:spPr>
          <a:xfrm>
            <a:off x="1048200" y="174063"/>
            <a:ext cx="10095600" cy="936800"/>
          </a:xfrm>
        </p:spPr>
        <p:txBody>
          <a:bodyPr/>
          <a:lstStyle/>
          <a:p>
            <a:r>
              <a:rPr lang="en-US" sz="4000" b="1">
                <a:latin typeface="Times New Roman" panose="02020603050405020304" pitchFamily="18" charset="0"/>
                <a:cs typeface="Times New Roman" panose="02020603050405020304" pitchFamily="18" charset="0"/>
              </a:rPr>
              <a:t>REFERENCES</a:t>
            </a:r>
          </a:p>
        </p:txBody>
      </p:sp>
      <p:sp>
        <p:nvSpPr>
          <p:cNvPr id="4" name="Text Placeholder 2">
            <a:extLst>
              <a:ext uri="{FF2B5EF4-FFF2-40B4-BE49-F238E27FC236}">
                <a16:creationId xmlns:a16="http://schemas.microsoft.com/office/drawing/2014/main" id="{D8714734-3AAF-6BCF-0578-2881ED808E63}"/>
              </a:ext>
            </a:extLst>
          </p:cNvPr>
          <p:cNvSpPr>
            <a:spLocks noGrp="1"/>
          </p:cNvSpPr>
          <p:nvPr>
            <p:ph type="body" idx="1"/>
          </p:nvPr>
        </p:nvSpPr>
        <p:spPr>
          <a:xfrm>
            <a:off x="1048200" y="1413325"/>
            <a:ext cx="10095600" cy="4764800"/>
          </a:xfrm>
        </p:spPr>
        <p:txBody>
          <a:bodyPr/>
          <a:lstStyle/>
          <a:p>
            <a:pPr marL="50799" indent="0">
              <a:buNone/>
            </a:pPr>
            <a:r>
              <a:rPr lang="en-US" sz="1800">
                <a:latin typeface="Times New Roman" panose="02020603050405020304" pitchFamily="18" charset="0"/>
                <a:cs typeface="Times New Roman" panose="02020603050405020304" pitchFamily="18" charset="0"/>
              </a:rPr>
              <a:t>[1] </a:t>
            </a:r>
            <a:r>
              <a:rPr lang="en-US" sz="1800">
                <a:latin typeface="Times New Roman" panose="02020603050405020304" pitchFamily="18" charset="0"/>
                <a:cs typeface="Times New Roman" panose="02020603050405020304" pitchFamily="18" charset="0"/>
                <a:hlinkClick r:id="rId2"/>
              </a:rPr>
              <a:t>Machine Learning thật thú vị (6): Nhận diện giọng nói (viblo.asia)</a:t>
            </a:r>
            <a:endParaRPr lang="en-US" sz="1800">
              <a:latin typeface="Times New Roman" panose="02020603050405020304" pitchFamily="18" charset="0"/>
              <a:cs typeface="Times New Roman" panose="02020603050405020304" pitchFamily="18" charset="0"/>
            </a:endParaRPr>
          </a:p>
          <a:p>
            <a:pPr marL="50799" indent="0">
              <a:buNone/>
            </a:pPr>
            <a:r>
              <a:rPr lang="en-US" sz="1800">
                <a:latin typeface="Times New Roman" panose="02020603050405020304" pitchFamily="18" charset="0"/>
                <a:cs typeface="Times New Roman" panose="02020603050405020304" pitchFamily="18" charset="0"/>
              </a:rPr>
              <a:t>[2] </a:t>
            </a:r>
            <a:r>
              <a:rPr lang="en-US" sz="1800">
                <a:latin typeface="Times New Roman" panose="02020603050405020304" pitchFamily="18" charset="0"/>
                <a:cs typeface="Times New Roman" panose="02020603050405020304" pitchFamily="18" charset="0"/>
                <a:hlinkClick r:id="rId3"/>
              </a:rPr>
              <a:t>Python Tutorial: Introduction to audio data in Python – YouTube</a:t>
            </a:r>
            <a:endParaRPr lang="en-US" sz="1800">
              <a:latin typeface="Times New Roman" panose="02020603050405020304" pitchFamily="18" charset="0"/>
              <a:cs typeface="Times New Roman" panose="02020603050405020304" pitchFamily="18" charset="0"/>
            </a:endParaRPr>
          </a:p>
          <a:p>
            <a:pPr marL="50799" indent="0">
              <a:buNone/>
            </a:pPr>
            <a:r>
              <a:rPr lang="en-US" sz="1800">
                <a:latin typeface="Times New Roman" panose="02020603050405020304" pitchFamily="18" charset="0"/>
                <a:cs typeface="Times New Roman" panose="02020603050405020304" pitchFamily="18" charset="0"/>
              </a:rPr>
              <a:t>[3] </a:t>
            </a:r>
            <a:r>
              <a:rPr lang="en-US" sz="1800">
                <a:latin typeface="Times New Roman" panose="02020603050405020304" pitchFamily="18" charset="0"/>
                <a:cs typeface="Times New Roman" panose="02020603050405020304" pitchFamily="18" charset="0"/>
                <a:hlinkClick r:id="rId4"/>
              </a:rPr>
              <a:t>Python | Payitforward Community</a:t>
            </a:r>
            <a:endParaRPr lang="en-US" sz="1800">
              <a:latin typeface="Times New Roman" panose="02020603050405020304" pitchFamily="18" charset="0"/>
              <a:cs typeface="Times New Roman" panose="02020603050405020304" pitchFamily="18" charset="0"/>
            </a:endParaRPr>
          </a:p>
          <a:p>
            <a:pPr marL="50799" indent="0">
              <a:buNone/>
            </a:pPr>
            <a:r>
              <a:rPr lang="en-US" sz="1800">
                <a:latin typeface="Times New Roman" panose="02020603050405020304" pitchFamily="18" charset="0"/>
                <a:cs typeface="Times New Roman" panose="02020603050405020304" pitchFamily="18" charset="0"/>
              </a:rPr>
              <a:t>[4] </a:t>
            </a:r>
            <a:r>
              <a:rPr lang="en-US" sz="1800">
                <a:latin typeface="Times New Roman" panose="02020603050405020304" pitchFamily="18" charset="0"/>
                <a:cs typeface="Times New Roman" panose="02020603050405020304" pitchFamily="18" charset="0"/>
                <a:hlinkClick r:id="rId5"/>
              </a:rPr>
              <a:t>Audio Signal Processing- Understanding Digital &amp; Analog Audio Signal Processing – PathPartnerTech</a:t>
            </a:r>
            <a:endParaRPr lang="en-US" sz="1800">
              <a:latin typeface="Times New Roman" panose="02020603050405020304" pitchFamily="18" charset="0"/>
              <a:cs typeface="Times New Roman" panose="02020603050405020304" pitchFamily="18" charset="0"/>
            </a:endParaRPr>
          </a:p>
          <a:p>
            <a:pPr marL="50799" indent="0">
              <a:buNone/>
            </a:pPr>
            <a:r>
              <a:rPr lang="en-US" sz="1800">
                <a:latin typeface="Times New Roman" panose="02020603050405020304" pitchFamily="18" charset="0"/>
                <a:cs typeface="Times New Roman" panose="02020603050405020304" pitchFamily="18" charset="0"/>
              </a:rPr>
              <a:t>[5] </a:t>
            </a:r>
            <a:r>
              <a:rPr lang="vi-VN" sz="1800">
                <a:latin typeface="Times New Roman" panose="02020603050405020304" pitchFamily="18" charset="0"/>
                <a:cs typeface="Times New Roman" panose="02020603050405020304" pitchFamily="18" charset="0"/>
                <a:hlinkClick r:id="rId6"/>
              </a:rPr>
              <a:t>Một vài phương pháp tiền xử lý tín hiệu âm thanh (viblo.asia)</a:t>
            </a:r>
            <a:endParaRPr lang="en-US" sz="1800">
              <a:latin typeface="Times New Roman" panose="02020603050405020304" pitchFamily="18" charset="0"/>
              <a:cs typeface="Times New Roman" panose="02020603050405020304" pitchFamily="18" charset="0"/>
            </a:endParaRPr>
          </a:p>
          <a:p>
            <a:pPr marL="50799" indent="0">
              <a:buNone/>
            </a:pPr>
            <a:r>
              <a:rPr lang="en-US" sz="1800">
                <a:latin typeface="Times New Roman" panose="02020603050405020304" pitchFamily="18" charset="0"/>
                <a:cs typeface="Times New Roman" panose="02020603050405020304" pitchFamily="18" charset="0"/>
              </a:rPr>
              <a:t>[6] </a:t>
            </a:r>
            <a:r>
              <a:rPr lang="en-US" sz="1800">
                <a:latin typeface="Times New Roman" panose="02020603050405020304" pitchFamily="18" charset="0"/>
                <a:cs typeface="Times New Roman" panose="02020603050405020304" pitchFamily="18" charset="0"/>
                <a:hlinkClick r:id="rId7"/>
              </a:rPr>
              <a:t>Xây dựng hệ thống tìm kiếm nhạc bằng âm thanh với Python và Approximate Nearest Neighbors (viblo.asia)</a:t>
            </a:r>
            <a:endParaRPr lang="en-US" sz="1800">
              <a:latin typeface="Times New Roman" panose="02020603050405020304" pitchFamily="18" charset="0"/>
              <a:cs typeface="Times New Roman" panose="02020603050405020304" pitchFamily="18" charset="0"/>
            </a:endParaRPr>
          </a:p>
          <a:p>
            <a:pPr marL="50799" indent="0">
              <a:buNone/>
            </a:pPr>
            <a:r>
              <a:rPr lang="en-US" sz="1800">
                <a:latin typeface="Times New Roman" panose="02020603050405020304" pitchFamily="18" charset="0"/>
                <a:cs typeface="Times New Roman" panose="02020603050405020304" pitchFamily="18" charset="0"/>
              </a:rPr>
              <a:t>[7] </a:t>
            </a:r>
            <a:r>
              <a:rPr lang="en-US" sz="1800">
                <a:latin typeface="Times New Roman" panose="02020603050405020304" pitchFamily="18" charset="0"/>
                <a:cs typeface="Times New Roman" panose="02020603050405020304" pitchFamily="18" charset="0"/>
                <a:hlinkClick r:id="rId8"/>
              </a:rPr>
              <a:t>Representing sound - Representing text, images and sound - KS3 Computer Science Revision - BBC Bitesize</a:t>
            </a:r>
            <a:endParaRPr lang="en-US" sz="1800">
              <a:latin typeface="Times New Roman" panose="02020603050405020304" pitchFamily="18" charset="0"/>
              <a:cs typeface="Times New Roman" panose="02020603050405020304" pitchFamily="18" charset="0"/>
            </a:endParaRPr>
          </a:p>
          <a:p>
            <a:pPr marL="50799" indent="0">
              <a:buNone/>
            </a:pPr>
            <a:r>
              <a:rPr lang="en-US" sz="1800">
                <a:latin typeface="Times New Roman" panose="02020603050405020304" pitchFamily="18" charset="0"/>
                <a:cs typeface="Times New Roman" panose="02020603050405020304" pitchFamily="18" charset="0"/>
              </a:rPr>
              <a:t>[8] </a:t>
            </a:r>
            <a:r>
              <a:rPr lang="en-US" sz="1800">
                <a:latin typeface="Times New Roman" panose="02020603050405020304" pitchFamily="18" charset="0"/>
                <a:cs typeface="Times New Roman" panose="02020603050405020304" pitchFamily="18" charset="0"/>
                <a:hlinkClick r:id="rId9"/>
              </a:rPr>
              <a:t>Một số kiến thức về âm thanh mà bạn nên biết (truongcaaudio.com)</a:t>
            </a:r>
            <a:endParaRPr lang="en-US" sz="1800">
              <a:latin typeface="Times New Roman" panose="02020603050405020304" pitchFamily="18" charset="0"/>
              <a:cs typeface="Times New Roman" panose="02020603050405020304" pitchFamily="18" charset="0"/>
            </a:endParaRPr>
          </a:p>
          <a:p>
            <a:pPr marL="50799" indent="0">
              <a:buNone/>
            </a:pPr>
            <a:r>
              <a:rPr lang="en-US" sz="1800">
                <a:latin typeface="Times New Roman" panose="02020603050405020304" pitchFamily="18" charset="0"/>
                <a:cs typeface="Times New Roman" panose="02020603050405020304" pitchFamily="18" charset="0"/>
              </a:rPr>
              <a:t>[9] </a:t>
            </a:r>
            <a:r>
              <a:rPr lang="en-US" sz="1800">
                <a:latin typeface="Times New Roman" panose="02020603050405020304" pitchFamily="18" charset="0"/>
                <a:cs typeface="Times New Roman" panose="02020603050405020304" pitchFamily="18" charset="0"/>
                <a:hlinkClick r:id="rId10"/>
              </a:rPr>
              <a:t>pdf (inesc-id.pt)</a:t>
            </a:r>
            <a:endParaRPr lang="en-US" sz="1800">
              <a:latin typeface="Times New Roman" panose="02020603050405020304" pitchFamily="18" charset="0"/>
              <a:cs typeface="Times New Roman" panose="02020603050405020304" pitchFamily="18" charset="0"/>
            </a:endParaRPr>
          </a:p>
          <a:p>
            <a:pPr marL="50799" indent="0">
              <a:buNone/>
            </a:pPr>
            <a:endParaRPr lang="en-US" sz="18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851185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D6648E0-171E-691B-4E02-D5CE8AF1AA62}"/>
              </a:ext>
            </a:extLst>
          </p:cNvPr>
          <p:cNvSpPr>
            <a:spLocks noGrp="1"/>
          </p:cNvSpPr>
          <p:nvPr>
            <p:ph type="ctrTitle"/>
          </p:nvPr>
        </p:nvSpPr>
        <p:spPr>
          <a:xfrm>
            <a:off x="2224400" y="2655800"/>
            <a:ext cx="7743200" cy="1546400"/>
          </a:xfrm>
        </p:spPr>
        <p:txBody>
          <a:bodyPr/>
          <a:lstStyle/>
          <a:p>
            <a:pPr algn="ctr"/>
            <a:r>
              <a:rPr lang="en-US"/>
              <a:t>Thanks for watching</a:t>
            </a:r>
          </a:p>
        </p:txBody>
      </p:sp>
    </p:spTree>
    <p:extLst>
      <p:ext uri="{BB962C8B-B14F-4D97-AF65-F5344CB8AC3E}">
        <p14:creationId xmlns:p14="http://schemas.microsoft.com/office/powerpoint/2010/main" val="11910420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BFE8E2A-10E3-194B-3920-6D2295D14027}"/>
              </a:ext>
            </a:extLst>
          </p:cNvPr>
          <p:cNvPicPr>
            <a:picLocks noChangeAspect="1"/>
          </p:cNvPicPr>
          <p:nvPr/>
        </p:nvPicPr>
        <p:blipFill>
          <a:blip r:embed="rId2"/>
          <a:stretch>
            <a:fillRect/>
          </a:stretch>
        </p:blipFill>
        <p:spPr>
          <a:xfrm>
            <a:off x="104594" y="955221"/>
            <a:ext cx="11982812" cy="4947557"/>
          </a:xfrm>
          <a:prstGeom prst="rect">
            <a:avLst/>
          </a:prstGeom>
        </p:spPr>
      </p:pic>
      <p:pic>
        <p:nvPicPr>
          <p:cNvPr id="3" name="Picture 2">
            <a:extLst>
              <a:ext uri="{FF2B5EF4-FFF2-40B4-BE49-F238E27FC236}">
                <a16:creationId xmlns:a16="http://schemas.microsoft.com/office/drawing/2014/main" id="{5EABD12B-9159-48E7-E740-E09753F5543A}"/>
              </a:ext>
            </a:extLst>
          </p:cNvPr>
          <p:cNvPicPr>
            <a:picLocks noChangeAspect="1"/>
          </p:cNvPicPr>
          <p:nvPr/>
        </p:nvPicPr>
        <p:blipFill>
          <a:blip r:embed="rId3"/>
          <a:stretch>
            <a:fillRect/>
          </a:stretch>
        </p:blipFill>
        <p:spPr>
          <a:xfrm>
            <a:off x="475859" y="1640146"/>
            <a:ext cx="2193862" cy="3031034"/>
          </a:xfrm>
          <a:prstGeom prst="rect">
            <a:avLst/>
          </a:prstGeom>
        </p:spPr>
      </p:pic>
    </p:spTree>
    <p:extLst>
      <p:ext uri="{BB962C8B-B14F-4D97-AF65-F5344CB8AC3E}">
        <p14:creationId xmlns:p14="http://schemas.microsoft.com/office/powerpoint/2010/main" val="10687233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B7C23-E5BF-CC6A-F1B8-4ECD4AAC643C}"/>
              </a:ext>
            </a:extLst>
          </p:cNvPr>
          <p:cNvSpPr>
            <a:spLocks noGrp="1"/>
          </p:cNvSpPr>
          <p:nvPr>
            <p:ph type="title"/>
          </p:nvPr>
        </p:nvSpPr>
        <p:spPr>
          <a:xfrm>
            <a:off x="3799899" y="565084"/>
            <a:ext cx="4592201" cy="668771"/>
          </a:xfrm>
        </p:spPr>
        <p:txBody>
          <a:bodyPr/>
          <a:lstStyle/>
          <a:p>
            <a:pPr algn="ctr"/>
            <a:r>
              <a:rPr lang="en-US" sz="4400" b="1" i="1">
                <a:latin typeface="Times New Roman" panose="02020603050405020304" pitchFamily="18" charset="0"/>
                <a:cs typeface="Times New Roman" panose="02020603050405020304" pitchFamily="18" charset="0"/>
              </a:rPr>
              <a:t>Tables of Contents</a:t>
            </a:r>
          </a:p>
        </p:txBody>
      </p:sp>
      <p:cxnSp>
        <p:nvCxnSpPr>
          <p:cNvPr id="17" name="Straight Connector 16">
            <a:extLst>
              <a:ext uri="{FF2B5EF4-FFF2-40B4-BE49-F238E27FC236}">
                <a16:creationId xmlns:a16="http://schemas.microsoft.com/office/drawing/2014/main" id="{287A0108-38A8-5DBC-2981-37902433D31E}"/>
              </a:ext>
            </a:extLst>
          </p:cNvPr>
          <p:cNvCxnSpPr>
            <a:cxnSpLocks/>
          </p:cNvCxnSpPr>
          <p:nvPr/>
        </p:nvCxnSpPr>
        <p:spPr>
          <a:xfrm>
            <a:off x="-18661" y="2065097"/>
            <a:ext cx="989045" cy="0"/>
          </a:xfrm>
          <a:prstGeom prst="line">
            <a:avLst/>
          </a:prstGeom>
          <a:ln w="762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C3951D55-0E47-7085-8542-A415009BFF23}"/>
              </a:ext>
            </a:extLst>
          </p:cNvPr>
          <p:cNvSpPr/>
          <p:nvPr/>
        </p:nvSpPr>
        <p:spPr>
          <a:xfrm>
            <a:off x="905069" y="1733860"/>
            <a:ext cx="662473" cy="66247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4" name="Straight Connector 33">
            <a:extLst>
              <a:ext uri="{FF2B5EF4-FFF2-40B4-BE49-F238E27FC236}">
                <a16:creationId xmlns:a16="http://schemas.microsoft.com/office/drawing/2014/main" id="{9AD1A561-ED50-49FE-84A9-AF37B96C537B}"/>
              </a:ext>
            </a:extLst>
          </p:cNvPr>
          <p:cNvCxnSpPr>
            <a:cxnSpLocks/>
          </p:cNvCxnSpPr>
          <p:nvPr/>
        </p:nvCxnSpPr>
        <p:spPr>
          <a:xfrm>
            <a:off x="-18661" y="3058807"/>
            <a:ext cx="989045" cy="0"/>
          </a:xfrm>
          <a:prstGeom prst="line">
            <a:avLst/>
          </a:prstGeom>
          <a:ln w="762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35" name="Oval 34">
            <a:extLst>
              <a:ext uri="{FF2B5EF4-FFF2-40B4-BE49-F238E27FC236}">
                <a16:creationId xmlns:a16="http://schemas.microsoft.com/office/drawing/2014/main" id="{C14F923C-FA7B-E6BC-3140-33BBA05F9312}"/>
              </a:ext>
            </a:extLst>
          </p:cNvPr>
          <p:cNvSpPr/>
          <p:nvPr/>
        </p:nvSpPr>
        <p:spPr>
          <a:xfrm>
            <a:off x="905069" y="2727570"/>
            <a:ext cx="662473" cy="66247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6" name="Straight Connector 35">
            <a:extLst>
              <a:ext uri="{FF2B5EF4-FFF2-40B4-BE49-F238E27FC236}">
                <a16:creationId xmlns:a16="http://schemas.microsoft.com/office/drawing/2014/main" id="{435FB654-1ED3-86AB-7333-51D31DE24394}"/>
              </a:ext>
            </a:extLst>
          </p:cNvPr>
          <p:cNvCxnSpPr>
            <a:cxnSpLocks/>
          </p:cNvCxnSpPr>
          <p:nvPr/>
        </p:nvCxnSpPr>
        <p:spPr>
          <a:xfrm>
            <a:off x="-18661" y="4052516"/>
            <a:ext cx="989045" cy="0"/>
          </a:xfrm>
          <a:prstGeom prst="line">
            <a:avLst/>
          </a:prstGeom>
          <a:ln w="762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37" name="Oval 36">
            <a:extLst>
              <a:ext uri="{FF2B5EF4-FFF2-40B4-BE49-F238E27FC236}">
                <a16:creationId xmlns:a16="http://schemas.microsoft.com/office/drawing/2014/main" id="{FEA7FDAD-58A5-276F-DC95-61EF16889EF0}"/>
              </a:ext>
            </a:extLst>
          </p:cNvPr>
          <p:cNvSpPr/>
          <p:nvPr/>
        </p:nvSpPr>
        <p:spPr>
          <a:xfrm>
            <a:off x="905069" y="3721279"/>
            <a:ext cx="662473" cy="66247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8" name="Straight Connector 37">
            <a:extLst>
              <a:ext uri="{FF2B5EF4-FFF2-40B4-BE49-F238E27FC236}">
                <a16:creationId xmlns:a16="http://schemas.microsoft.com/office/drawing/2014/main" id="{F268A534-136E-80A3-C8B6-2FC2ECB7DD69}"/>
              </a:ext>
            </a:extLst>
          </p:cNvPr>
          <p:cNvCxnSpPr>
            <a:cxnSpLocks/>
          </p:cNvCxnSpPr>
          <p:nvPr/>
        </p:nvCxnSpPr>
        <p:spPr>
          <a:xfrm>
            <a:off x="-18661" y="5046225"/>
            <a:ext cx="989045" cy="0"/>
          </a:xfrm>
          <a:prstGeom prst="line">
            <a:avLst/>
          </a:prstGeom>
          <a:ln w="762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9" name="Oval 38">
            <a:extLst>
              <a:ext uri="{FF2B5EF4-FFF2-40B4-BE49-F238E27FC236}">
                <a16:creationId xmlns:a16="http://schemas.microsoft.com/office/drawing/2014/main" id="{DBCFC80E-5EA9-4A5E-737A-B69619FA6790}"/>
              </a:ext>
            </a:extLst>
          </p:cNvPr>
          <p:cNvSpPr/>
          <p:nvPr/>
        </p:nvSpPr>
        <p:spPr>
          <a:xfrm>
            <a:off x="905069" y="4714988"/>
            <a:ext cx="662473" cy="66247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D6D1A678-12E3-DB3F-20BF-F9C96D33B97D}"/>
              </a:ext>
            </a:extLst>
          </p:cNvPr>
          <p:cNvSpPr txBox="1"/>
          <p:nvPr/>
        </p:nvSpPr>
        <p:spPr>
          <a:xfrm>
            <a:off x="1979024" y="1772708"/>
            <a:ext cx="7213962" cy="584775"/>
          </a:xfrm>
          <a:prstGeom prst="rect">
            <a:avLst/>
          </a:prstGeom>
          <a:noFill/>
        </p:spPr>
        <p:txBody>
          <a:bodyPr wrap="square" rtlCol="0">
            <a:spAutoFit/>
          </a:bodyPr>
          <a:lstStyle/>
          <a:p>
            <a:r>
              <a:rPr lang="en-US" sz="3200" b="1">
                <a:latin typeface="Times New Roman" panose="02020603050405020304" pitchFamily="18" charset="0"/>
                <a:cs typeface="Times New Roman" panose="02020603050405020304" pitchFamily="18" charset="0"/>
              </a:rPr>
              <a:t>1. REPRESENTING AUDIO DATA</a:t>
            </a:r>
          </a:p>
        </p:txBody>
      </p:sp>
      <p:sp>
        <p:nvSpPr>
          <p:cNvPr id="12" name="TextBox 11">
            <a:extLst>
              <a:ext uri="{FF2B5EF4-FFF2-40B4-BE49-F238E27FC236}">
                <a16:creationId xmlns:a16="http://schemas.microsoft.com/office/drawing/2014/main" id="{A34AC364-B221-765D-0785-9F8278F3E62F}"/>
              </a:ext>
            </a:extLst>
          </p:cNvPr>
          <p:cNvSpPr txBox="1"/>
          <p:nvPr/>
        </p:nvSpPr>
        <p:spPr>
          <a:xfrm>
            <a:off x="1979024" y="2766418"/>
            <a:ext cx="7213962" cy="584775"/>
          </a:xfrm>
          <a:prstGeom prst="rect">
            <a:avLst/>
          </a:prstGeom>
          <a:noFill/>
        </p:spPr>
        <p:txBody>
          <a:bodyPr wrap="square" rtlCol="0">
            <a:spAutoFit/>
          </a:bodyPr>
          <a:lstStyle/>
          <a:p>
            <a:r>
              <a:rPr lang="en-US" sz="3200" b="1">
                <a:latin typeface="Times New Roman" panose="02020603050405020304" pitchFamily="18" charset="0"/>
                <a:cs typeface="Times New Roman" panose="02020603050405020304" pitchFamily="18" charset="0"/>
              </a:rPr>
              <a:t>2. AUDIO FILE FORMAT</a:t>
            </a:r>
          </a:p>
        </p:txBody>
      </p:sp>
      <p:sp>
        <p:nvSpPr>
          <p:cNvPr id="13" name="TextBox 12">
            <a:extLst>
              <a:ext uri="{FF2B5EF4-FFF2-40B4-BE49-F238E27FC236}">
                <a16:creationId xmlns:a16="http://schemas.microsoft.com/office/drawing/2014/main" id="{24877450-7DBD-5817-FB3A-B3D156A6090D}"/>
              </a:ext>
            </a:extLst>
          </p:cNvPr>
          <p:cNvSpPr txBox="1"/>
          <p:nvPr/>
        </p:nvSpPr>
        <p:spPr>
          <a:xfrm>
            <a:off x="1979024" y="3760128"/>
            <a:ext cx="7213962" cy="584775"/>
          </a:xfrm>
          <a:prstGeom prst="rect">
            <a:avLst/>
          </a:prstGeom>
          <a:noFill/>
        </p:spPr>
        <p:txBody>
          <a:bodyPr wrap="square" rtlCol="0">
            <a:spAutoFit/>
          </a:bodyPr>
          <a:lstStyle/>
          <a:p>
            <a:r>
              <a:rPr lang="en-US" sz="3200" b="1">
                <a:latin typeface="Times New Roman" panose="02020603050405020304" pitchFamily="18" charset="0"/>
                <a:cs typeface="Times New Roman" panose="02020603050405020304" pitchFamily="18" charset="0"/>
              </a:rPr>
              <a:t>3. AUDIO PROCESSING </a:t>
            </a:r>
          </a:p>
        </p:txBody>
      </p:sp>
      <p:sp>
        <p:nvSpPr>
          <p:cNvPr id="14" name="TextBox 13">
            <a:extLst>
              <a:ext uri="{FF2B5EF4-FFF2-40B4-BE49-F238E27FC236}">
                <a16:creationId xmlns:a16="http://schemas.microsoft.com/office/drawing/2014/main" id="{D75DE31A-9C27-0923-5D6A-AB3298B27295}"/>
              </a:ext>
            </a:extLst>
          </p:cNvPr>
          <p:cNvSpPr txBox="1"/>
          <p:nvPr/>
        </p:nvSpPr>
        <p:spPr>
          <a:xfrm>
            <a:off x="1979024" y="4753838"/>
            <a:ext cx="7213962" cy="584775"/>
          </a:xfrm>
          <a:prstGeom prst="rect">
            <a:avLst/>
          </a:prstGeom>
          <a:noFill/>
        </p:spPr>
        <p:txBody>
          <a:bodyPr wrap="square" rtlCol="0">
            <a:spAutoFit/>
          </a:bodyPr>
          <a:lstStyle/>
          <a:p>
            <a:r>
              <a:rPr lang="en-US" sz="3200" b="1">
                <a:latin typeface="Times New Roman" panose="02020603050405020304" pitchFamily="18" charset="0"/>
                <a:cs typeface="Times New Roman" panose="02020603050405020304" pitchFamily="18" charset="0"/>
              </a:rPr>
              <a:t>4. CONCLUSION</a:t>
            </a:r>
          </a:p>
        </p:txBody>
      </p:sp>
    </p:spTree>
    <p:extLst>
      <p:ext uri="{BB962C8B-B14F-4D97-AF65-F5344CB8AC3E}">
        <p14:creationId xmlns:p14="http://schemas.microsoft.com/office/powerpoint/2010/main" val="2154780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B5176-9FB7-72E4-5860-EFA138B392DB}"/>
              </a:ext>
            </a:extLst>
          </p:cNvPr>
          <p:cNvSpPr>
            <a:spLocks noGrp="1"/>
          </p:cNvSpPr>
          <p:nvPr>
            <p:ph type="title"/>
          </p:nvPr>
        </p:nvSpPr>
        <p:spPr>
          <a:xfrm>
            <a:off x="1048200" y="174063"/>
            <a:ext cx="10095600" cy="936800"/>
          </a:xfrm>
        </p:spPr>
        <p:txBody>
          <a:bodyPr/>
          <a:lstStyle/>
          <a:p>
            <a:r>
              <a:rPr lang="en-US" sz="4000" b="1">
                <a:latin typeface="Times New Roman" panose="02020603050405020304" pitchFamily="18" charset="0"/>
                <a:cs typeface="Times New Roman" panose="02020603050405020304" pitchFamily="18" charset="0"/>
              </a:rPr>
              <a:t>1. REPRESENTING AUDIO DATA</a:t>
            </a:r>
          </a:p>
        </p:txBody>
      </p:sp>
      <p:pic>
        <p:nvPicPr>
          <p:cNvPr id="4" name="Picture 3">
            <a:extLst>
              <a:ext uri="{FF2B5EF4-FFF2-40B4-BE49-F238E27FC236}">
                <a16:creationId xmlns:a16="http://schemas.microsoft.com/office/drawing/2014/main" id="{AEF5D0BA-E6F4-DAD6-04BC-99D074945D56}"/>
              </a:ext>
            </a:extLst>
          </p:cNvPr>
          <p:cNvPicPr>
            <a:picLocks noChangeAspect="1"/>
          </p:cNvPicPr>
          <p:nvPr/>
        </p:nvPicPr>
        <p:blipFill>
          <a:blip r:embed="rId2"/>
          <a:stretch>
            <a:fillRect/>
          </a:stretch>
        </p:blipFill>
        <p:spPr>
          <a:xfrm>
            <a:off x="1803140" y="1600624"/>
            <a:ext cx="8585719" cy="4457969"/>
          </a:xfrm>
          <a:prstGeom prst="rect">
            <a:avLst/>
          </a:prstGeom>
        </p:spPr>
      </p:pic>
      <p:pic>
        <p:nvPicPr>
          <p:cNvPr id="5" name="Picture 2">
            <a:extLst>
              <a:ext uri="{FF2B5EF4-FFF2-40B4-BE49-F238E27FC236}">
                <a16:creationId xmlns:a16="http://schemas.microsoft.com/office/drawing/2014/main" id="{79D5F3C0-7A33-5C41-C890-682CFA09241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38350" y="1143000"/>
            <a:ext cx="8115300" cy="457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13560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B5176-9FB7-72E4-5860-EFA138B392DB}"/>
              </a:ext>
            </a:extLst>
          </p:cNvPr>
          <p:cNvSpPr>
            <a:spLocks noGrp="1"/>
          </p:cNvSpPr>
          <p:nvPr>
            <p:ph type="title"/>
          </p:nvPr>
        </p:nvSpPr>
        <p:spPr>
          <a:xfrm>
            <a:off x="1048200" y="174063"/>
            <a:ext cx="10095600" cy="936800"/>
          </a:xfrm>
        </p:spPr>
        <p:txBody>
          <a:bodyPr/>
          <a:lstStyle/>
          <a:p>
            <a:r>
              <a:rPr lang="en-US" sz="4000" b="1">
                <a:latin typeface="Times New Roman" panose="02020603050405020304" pitchFamily="18" charset="0"/>
                <a:cs typeface="Times New Roman" panose="02020603050405020304" pitchFamily="18" charset="0"/>
              </a:rPr>
              <a:t>1. REPRESENTING AUDIO DATA</a:t>
            </a:r>
          </a:p>
        </p:txBody>
      </p:sp>
      <p:pic>
        <p:nvPicPr>
          <p:cNvPr id="4" name="Picture 3">
            <a:extLst>
              <a:ext uri="{FF2B5EF4-FFF2-40B4-BE49-F238E27FC236}">
                <a16:creationId xmlns:a16="http://schemas.microsoft.com/office/drawing/2014/main" id="{AEF5D0BA-E6F4-DAD6-04BC-99D074945D56}"/>
              </a:ext>
            </a:extLst>
          </p:cNvPr>
          <p:cNvPicPr>
            <a:picLocks noChangeAspect="1"/>
          </p:cNvPicPr>
          <p:nvPr/>
        </p:nvPicPr>
        <p:blipFill>
          <a:blip r:embed="rId2"/>
          <a:stretch>
            <a:fillRect/>
          </a:stretch>
        </p:blipFill>
        <p:spPr>
          <a:xfrm>
            <a:off x="1803140" y="1600624"/>
            <a:ext cx="8585719" cy="4457969"/>
          </a:xfrm>
          <a:prstGeom prst="rect">
            <a:avLst/>
          </a:prstGeom>
        </p:spPr>
      </p:pic>
    </p:spTree>
    <p:extLst>
      <p:ext uri="{BB962C8B-B14F-4D97-AF65-F5344CB8AC3E}">
        <p14:creationId xmlns:p14="http://schemas.microsoft.com/office/powerpoint/2010/main" val="18432132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E144154-42C2-55C5-21DF-58D1B1DD719F}"/>
              </a:ext>
            </a:extLst>
          </p:cNvPr>
          <p:cNvPicPr>
            <a:picLocks noChangeAspect="1"/>
          </p:cNvPicPr>
          <p:nvPr/>
        </p:nvPicPr>
        <p:blipFill>
          <a:blip r:embed="rId2"/>
          <a:stretch>
            <a:fillRect/>
          </a:stretch>
        </p:blipFill>
        <p:spPr>
          <a:xfrm>
            <a:off x="1803140" y="1600624"/>
            <a:ext cx="8585719" cy="4457969"/>
          </a:xfrm>
          <a:prstGeom prst="rect">
            <a:avLst/>
          </a:prstGeom>
        </p:spPr>
      </p:pic>
      <p:sp>
        <p:nvSpPr>
          <p:cNvPr id="2" name="Title 1">
            <a:extLst>
              <a:ext uri="{FF2B5EF4-FFF2-40B4-BE49-F238E27FC236}">
                <a16:creationId xmlns:a16="http://schemas.microsoft.com/office/drawing/2014/main" id="{5C9B5176-9FB7-72E4-5860-EFA138B392DB}"/>
              </a:ext>
            </a:extLst>
          </p:cNvPr>
          <p:cNvSpPr>
            <a:spLocks noGrp="1"/>
          </p:cNvSpPr>
          <p:nvPr>
            <p:ph type="title"/>
          </p:nvPr>
        </p:nvSpPr>
        <p:spPr>
          <a:xfrm>
            <a:off x="1048200" y="174063"/>
            <a:ext cx="10095600" cy="936800"/>
          </a:xfrm>
        </p:spPr>
        <p:txBody>
          <a:bodyPr/>
          <a:lstStyle/>
          <a:p>
            <a:r>
              <a:rPr lang="en-US" sz="4000" b="1">
                <a:latin typeface="Times New Roman" panose="02020603050405020304" pitchFamily="18" charset="0"/>
                <a:cs typeface="Times New Roman" panose="02020603050405020304" pitchFamily="18" charset="0"/>
              </a:rPr>
              <a:t>1. REPRESENTING AUDIO DATA</a:t>
            </a:r>
          </a:p>
        </p:txBody>
      </p:sp>
      <p:sp>
        <p:nvSpPr>
          <p:cNvPr id="6" name="TextBox 5">
            <a:extLst>
              <a:ext uri="{FF2B5EF4-FFF2-40B4-BE49-F238E27FC236}">
                <a16:creationId xmlns:a16="http://schemas.microsoft.com/office/drawing/2014/main" id="{C2294864-FE4E-7849-6DA8-78C1F409D9F2}"/>
              </a:ext>
            </a:extLst>
          </p:cNvPr>
          <p:cNvSpPr txBox="1"/>
          <p:nvPr/>
        </p:nvSpPr>
        <p:spPr>
          <a:xfrm>
            <a:off x="4527176" y="1110863"/>
            <a:ext cx="3433483" cy="461665"/>
          </a:xfrm>
          <a:prstGeom prst="rect">
            <a:avLst/>
          </a:prstGeom>
          <a:noFill/>
        </p:spPr>
        <p:txBody>
          <a:bodyPr wrap="square">
            <a:spAutoFit/>
          </a:bodyPr>
          <a:lstStyle/>
          <a:p>
            <a:r>
              <a:rPr lang="en-US" sz="2400" b="1">
                <a:solidFill>
                  <a:srgbClr val="1B1B1B"/>
                </a:solidFill>
                <a:latin typeface="Times New Roman" panose="02020603050405020304" pitchFamily="18" charset="0"/>
                <a:cs typeface="Times New Roman" panose="02020603050405020304" pitchFamily="18" charset="0"/>
              </a:rPr>
              <a:t>S</a:t>
            </a:r>
            <a:r>
              <a:rPr lang="en-US" sz="2400" b="1" i="0">
                <a:solidFill>
                  <a:srgbClr val="1B1B1B"/>
                </a:solidFill>
                <a:effectLst/>
                <a:latin typeface="Times New Roman" panose="02020603050405020304" pitchFamily="18" charset="0"/>
                <a:cs typeface="Times New Roman" panose="02020603050405020304" pitchFamily="18" charset="0"/>
              </a:rPr>
              <a:t>ampling of audio data</a:t>
            </a:r>
            <a:endParaRPr lang="en-US" sz="24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388350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E144154-42C2-55C5-21DF-58D1B1DD719F}"/>
              </a:ext>
            </a:extLst>
          </p:cNvPr>
          <p:cNvPicPr>
            <a:picLocks noChangeAspect="1"/>
          </p:cNvPicPr>
          <p:nvPr/>
        </p:nvPicPr>
        <p:blipFill>
          <a:blip r:embed="rId2"/>
          <a:stretch>
            <a:fillRect/>
          </a:stretch>
        </p:blipFill>
        <p:spPr>
          <a:xfrm>
            <a:off x="2588219" y="1548193"/>
            <a:ext cx="6137019" cy="3186529"/>
          </a:xfrm>
          <a:prstGeom prst="rect">
            <a:avLst/>
          </a:prstGeom>
        </p:spPr>
      </p:pic>
      <p:sp>
        <p:nvSpPr>
          <p:cNvPr id="2" name="Title 1">
            <a:extLst>
              <a:ext uri="{FF2B5EF4-FFF2-40B4-BE49-F238E27FC236}">
                <a16:creationId xmlns:a16="http://schemas.microsoft.com/office/drawing/2014/main" id="{5C9B5176-9FB7-72E4-5860-EFA138B392DB}"/>
              </a:ext>
            </a:extLst>
          </p:cNvPr>
          <p:cNvSpPr>
            <a:spLocks noGrp="1"/>
          </p:cNvSpPr>
          <p:nvPr>
            <p:ph type="title"/>
          </p:nvPr>
        </p:nvSpPr>
        <p:spPr>
          <a:xfrm>
            <a:off x="1048200" y="174063"/>
            <a:ext cx="10095600" cy="936800"/>
          </a:xfrm>
        </p:spPr>
        <p:txBody>
          <a:bodyPr/>
          <a:lstStyle/>
          <a:p>
            <a:r>
              <a:rPr lang="en-US" sz="4000" b="1">
                <a:latin typeface="Times New Roman" panose="02020603050405020304" pitchFamily="18" charset="0"/>
                <a:cs typeface="Times New Roman" panose="02020603050405020304" pitchFamily="18" charset="0"/>
              </a:rPr>
              <a:t>1. REPRESENTING AUDIO DATA</a:t>
            </a:r>
          </a:p>
        </p:txBody>
      </p:sp>
      <p:pic>
        <p:nvPicPr>
          <p:cNvPr id="4" name="Picture 3">
            <a:extLst>
              <a:ext uri="{FF2B5EF4-FFF2-40B4-BE49-F238E27FC236}">
                <a16:creationId xmlns:a16="http://schemas.microsoft.com/office/drawing/2014/main" id="{83AE3459-385C-72C4-21D4-34B04A978AFF}"/>
              </a:ext>
            </a:extLst>
          </p:cNvPr>
          <p:cNvPicPr>
            <a:picLocks noChangeAspect="1"/>
          </p:cNvPicPr>
          <p:nvPr/>
        </p:nvPicPr>
        <p:blipFill>
          <a:blip r:embed="rId3"/>
          <a:stretch>
            <a:fillRect/>
          </a:stretch>
        </p:blipFill>
        <p:spPr>
          <a:xfrm>
            <a:off x="2440092" y="5172052"/>
            <a:ext cx="7849695" cy="1143160"/>
          </a:xfrm>
          <a:prstGeom prst="rect">
            <a:avLst/>
          </a:prstGeom>
        </p:spPr>
      </p:pic>
      <p:sp>
        <p:nvSpPr>
          <p:cNvPr id="6" name="TextBox 5">
            <a:extLst>
              <a:ext uri="{FF2B5EF4-FFF2-40B4-BE49-F238E27FC236}">
                <a16:creationId xmlns:a16="http://schemas.microsoft.com/office/drawing/2014/main" id="{9511AFD3-C7F5-52BF-BC0A-FFDA9349F1A3}"/>
              </a:ext>
            </a:extLst>
          </p:cNvPr>
          <p:cNvSpPr txBox="1"/>
          <p:nvPr/>
        </p:nvSpPr>
        <p:spPr>
          <a:xfrm>
            <a:off x="860612" y="4734722"/>
            <a:ext cx="2070847" cy="461665"/>
          </a:xfrm>
          <a:prstGeom prst="rect">
            <a:avLst/>
          </a:prstGeom>
          <a:noFill/>
        </p:spPr>
        <p:txBody>
          <a:bodyPr wrap="square">
            <a:spAutoFit/>
          </a:bodyPr>
          <a:lstStyle/>
          <a:p>
            <a:r>
              <a:rPr lang="en-US" sz="2400" b="1">
                <a:solidFill>
                  <a:srgbClr val="1B1B1B"/>
                </a:solidFill>
                <a:latin typeface="Times New Roman" panose="02020603050405020304" pitchFamily="18" charset="0"/>
                <a:cs typeface="Times New Roman" panose="02020603050405020304" pitchFamily="18" charset="0"/>
              </a:rPr>
              <a:t>S</a:t>
            </a:r>
            <a:r>
              <a:rPr lang="en-US" sz="2400" b="1" i="0">
                <a:solidFill>
                  <a:srgbClr val="1B1B1B"/>
                </a:solidFill>
                <a:effectLst/>
                <a:latin typeface="Times New Roman" panose="02020603050405020304" pitchFamily="18" charset="0"/>
                <a:cs typeface="Times New Roman" panose="02020603050405020304" pitchFamily="18" charset="0"/>
              </a:rPr>
              <a:t>ampling rate</a:t>
            </a:r>
            <a:endParaRPr lang="en-US" sz="2400">
              <a:latin typeface="Times New Roman" panose="02020603050405020304" pitchFamily="18" charset="0"/>
              <a:cs typeface="Times New Roman" panose="02020603050405020304" pitchFamily="18" charset="0"/>
            </a:endParaRPr>
          </a:p>
        </p:txBody>
      </p:sp>
      <p:cxnSp>
        <p:nvCxnSpPr>
          <p:cNvPr id="8" name="Straight Connector 7">
            <a:extLst>
              <a:ext uri="{FF2B5EF4-FFF2-40B4-BE49-F238E27FC236}">
                <a16:creationId xmlns:a16="http://schemas.microsoft.com/office/drawing/2014/main" id="{CD6A8052-5A63-7C00-F751-BEB3E6A3A64B}"/>
              </a:ext>
            </a:extLst>
          </p:cNvPr>
          <p:cNvCxnSpPr>
            <a:cxnSpLocks/>
            <a:stCxn id="6" idx="3"/>
          </p:cNvCxnSpPr>
          <p:nvPr/>
        </p:nvCxnSpPr>
        <p:spPr>
          <a:xfrm>
            <a:off x="2931459" y="4965555"/>
            <a:ext cx="1541929" cy="344252"/>
          </a:xfrm>
          <a:prstGeom prst="line">
            <a:avLst/>
          </a:prstGeom>
        </p:spPr>
        <p:style>
          <a:lnRef idx="1">
            <a:schemeClr val="accent1"/>
          </a:lnRef>
          <a:fillRef idx="0">
            <a:schemeClr val="accent1"/>
          </a:fillRef>
          <a:effectRef idx="0">
            <a:schemeClr val="accent1"/>
          </a:effectRef>
          <a:fontRef idx="minor">
            <a:schemeClr val="tx1"/>
          </a:fontRef>
        </p:style>
      </p:cxnSp>
      <p:sp>
        <p:nvSpPr>
          <p:cNvPr id="11" name="AutoShape 2">
            <a:extLst>
              <a:ext uri="{FF2B5EF4-FFF2-40B4-BE49-F238E27FC236}">
                <a16:creationId xmlns:a16="http://schemas.microsoft.com/office/drawing/2014/main" id="{830D0446-10AC-9995-8657-7DB5100E7FAB}"/>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3" name="Picture 12">
            <a:extLst>
              <a:ext uri="{FF2B5EF4-FFF2-40B4-BE49-F238E27FC236}">
                <a16:creationId xmlns:a16="http://schemas.microsoft.com/office/drawing/2014/main" id="{5609EAF9-1EBC-425D-D7F4-989D923BC35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7865" y="5377267"/>
            <a:ext cx="11736269" cy="739740"/>
          </a:xfrm>
          <a:prstGeom prst="rect">
            <a:avLst/>
          </a:prstGeom>
        </p:spPr>
      </p:pic>
    </p:spTree>
    <p:extLst>
      <p:ext uri="{BB962C8B-B14F-4D97-AF65-F5344CB8AC3E}">
        <p14:creationId xmlns:p14="http://schemas.microsoft.com/office/powerpoint/2010/main" val="22085127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B5176-9FB7-72E4-5860-EFA138B392DB}"/>
              </a:ext>
            </a:extLst>
          </p:cNvPr>
          <p:cNvSpPr>
            <a:spLocks noGrp="1"/>
          </p:cNvSpPr>
          <p:nvPr>
            <p:ph type="title"/>
          </p:nvPr>
        </p:nvSpPr>
        <p:spPr>
          <a:xfrm>
            <a:off x="1048200" y="174063"/>
            <a:ext cx="10095600" cy="936800"/>
          </a:xfrm>
        </p:spPr>
        <p:txBody>
          <a:bodyPr/>
          <a:lstStyle/>
          <a:p>
            <a:r>
              <a:rPr lang="en-US" sz="4000" b="1">
                <a:latin typeface="Times New Roman" panose="02020603050405020304" pitchFamily="18" charset="0"/>
                <a:cs typeface="Times New Roman" panose="02020603050405020304" pitchFamily="18" charset="0"/>
              </a:rPr>
              <a:t>1. REPRESENTING AUDIO DATA</a:t>
            </a:r>
          </a:p>
        </p:txBody>
      </p:sp>
      <p:pic>
        <p:nvPicPr>
          <p:cNvPr id="7" name="Picture 6" descr="Chart, line chart&#10;&#10;Description automatically generated">
            <a:extLst>
              <a:ext uri="{FF2B5EF4-FFF2-40B4-BE49-F238E27FC236}">
                <a16:creationId xmlns:a16="http://schemas.microsoft.com/office/drawing/2014/main" id="{5908A810-9524-AD71-473B-C41D926BB6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6056" y="1263612"/>
            <a:ext cx="10479888" cy="4484122"/>
          </a:xfrm>
          <a:prstGeom prst="rect">
            <a:avLst/>
          </a:prstGeom>
        </p:spPr>
      </p:pic>
    </p:spTree>
    <p:extLst>
      <p:ext uri="{BB962C8B-B14F-4D97-AF65-F5344CB8AC3E}">
        <p14:creationId xmlns:p14="http://schemas.microsoft.com/office/powerpoint/2010/main" val="421836991"/>
      </p:ext>
    </p:extLst>
  </p:cSld>
  <p:clrMapOvr>
    <a:masterClrMapping/>
  </p:clrMapOvr>
</p:sld>
</file>

<file path=ppt/theme/theme1.xml><?xml version="1.0" encoding="utf-8"?>
<a:theme xmlns:a="http://schemas.openxmlformats.org/drawingml/2006/main" name="Cordelia template">
  <a:themeElements>
    <a:clrScheme name="Custom 347">
      <a:dk1>
        <a:srgbClr val="263238"/>
      </a:dk1>
      <a:lt1>
        <a:srgbClr val="FFFFFF"/>
      </a:lt1>
      <a:dk2>
        <a:srgbClr val="607D8B"/>
      </a:dk2>
      <a:lt2>
        <a:srgbClr val="ECEFF1"/>
      </a:lt2>
      <a:accent1>
        <a:srgbClr val="0091EA"/>
      </a:accent1>
      <a:accent2>
        <a:srgbClr val="0053A3"/>
      </a:accent2>
      <a:accent3>
        <a:srgbClr val="607D8B"/>
      </a:accent3>
      <a:accent4>
        <a:srgbClr val="CFD8DC"/>
      </a:accent4>
      <a:accent5>
        <a:srgbClr val="ECEFF1"/>
      </a:accent5>
      <a:accent6>
        <a:srgbClr val="ACDBF8"/>
      </a:accent6>
      <a:hlink>
        <a:srgbClr val="0091EA"/>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TinyMachineLearning</Template>
  <TotalTime>1971</TotalTime>
  <Words>3290</Words>
  <Application>Microsoft Office PowerPoint</Application>
  <PresentationFormat>Widescreen</PresentationFormat>
  <Paragraphs>173</Paragraphs>
  <Slides>27</Slides>
  <Notes>12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27</vt:i4>
      </vt:variant>
    </vt:vector>
  </HeadingPairs>
  <TitlesOfParts>
    <vt:vector size="36" baseType="lpstr">
      <vt:lpstr>Arial</vt:lpstr>
      <vt:lpstr>Calibri</vt:lpstr>
      <vt:lpstr>Helvetica</vt:lpstr>
      <vt:lpstr>Open Sans</vt:lpstr>
      <vt:lpstr>Roboto</vt:lpstr>
      <vt:lpstr>Roboto Slab</vt:lpstr>
      <vt:lpstr>Source Sans Pro</vt:lpstr>
      <vt:lpstr>Times New Roman</vt:lpstr>
      <vt:lpstr>Cordelia template</vt:lpstr>
      <vt:lpstr>AUDIO PROCESSING SURVEY</vt:lpstr>
      <vt:lpstr>PowerPoint Presentation</vt:lpstr>
      <vt:lpstr>PowerPoint Presentation</vt:lpstr>
      <vt:lpstr>Tables of Contents</vt:lpstr>
      <vt:lpstr>1. REPRESENTING AUDIO DATA</vt:lpstr>
      <vt:lpstr>1. REPRESENTING AUDIO DATA</vt:lpstr>
      <vt:lpstr>1. REPRESENTING AUDIO DATA</vt:lpstr>
      <vt:lpstr>1. REPRESENTING AUDIO DATA</vt:lpstr>
      <vt:lpstr>1. REPRESENTING AUDIO DATA</vt:lpstr>
      <vt:lpstr>1. REPRESENTING AUDIO DATA</vt:lpstr>
      <vt:lpstr>1. REPRESENTING AUDIO DATA</vt:lpstr>
      <vt:lpstr>2. AUDIO FILE FORMAT</vt:lpstr>
      <vt:lpstr>2. AUDIO FILE FORMAT</vt:lpstr>
      <vt:lpstr>2. AUDIO FILE FORMAT</vt:lpstr>
      <vt:lpstr>2. AUDIO FILE FORMAT</vt:lpstr>
      <vt:lpstr>2. AUDIO FILE FORMAT</vt:lpstr>
      <vt:lpstr>3. AUDIO PROCESSING</vt:lpstr>
      <vt:lpstr>3. AUDIO PROCESSING</vt:lpstr>
      <vt:lpstr>3. AUDIO PROCESSING</vt:lpstr>
      <vt:lpstr>3. AUDIO PROCESSING</vt:lpstr>
      <vt:lpstr>3. AUDIO PROCESSING</vt:lpstr>
      <vt:lpstr>3. AUDIO PROCESSING</vt:lpstr>
      <vt:lpstr>3. AUDIO PROCESSING</vt:lpstr>
      <vt:lpstr>3. AUDIO PROCESSING</vt:lpstr>
      <vt:lpstr>4. Conclusion</vt:lpstr>
      <vt:lpstr>REFERENCES</vt:lpstr>
      <vt:lpstr>Thanks for watching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AUDIO PROCESSING SURVEY</dc:title>
  <dc:creator>Thái Trần Khánh Nguyên</dc:creator>
  <cp:lastModifiedBy>Thái Trần Khánh Nguyên</cp:lastModifiedBy>
  <cp:revision>31</cp:revision>
  <dcterms:created xsi:type="dcterms:W3CDTF">2022-06-07T08:47:30Z</dcterms:created>
  <dcterms:modified xsi:type="dcterms:W3CDTF">2022-06-10T06:46:12Z</dcterms:modified>
</cp:coreProperties>
</file>