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13C3F-4C23-49D1-8750-3DB0521CB911}" v="2671" dt="2020-02-13T12:50:14.571"/>
    <p1510:client id="{68B988DC-F052-4944-97A7-CB01CD3A625B}" v="102" dt="2020-02-13T05:05:30.247"/>
    <p1510:client id="{AE4EA0C8-5A1D-400B-B9F4-3ED85DBD2732}" v="1218" dt="2020-02-13T06:32:16.033"/>
    <p1510:client id="{D1CDABD3-E467-4118-901A-6B2A85B3C9CA}" v="150" dt="2020-02-13T06:35:38.930"/>
    <p1510:client id="{DADD5418-90D1-4FE2-ACEA-43BCBA6B1623}" v="4340" dt="2020-02-13T08:26:4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Gi-Yong" userId="7cb4440fb3bcdce3" providerId="Windows Live" clId="Web-{DADD5418-90D1-4FE2-ACEA-43BCBA6B1623}"/>
    <pc:docChg chg="addSld modSld">
      <pc:chgData name="Park Gi-Yong" userId="7cb4440fb3bcdce3" providerId="Windows Live" clId="Web-{DADD5418-90D1-4FE2-ACEA-43BCBA6B1623}" dt="2020-02-13T08:26:42.443" v="4322" actId="14100"/>
      <pc:docMkLst>
        <pc:docMk/>
      </pc:docMkLst>
      <pc:sldChg chg="addSp delSp modSp">
        <pc:chgData name="Park Gi-Yong" userId="7cb4440fb3bcdce3" providerId="Windows Live" clId="Web-{DADD5418-90D1-4FE2-ACEA-43BCBA6B1623}" dt="2020-02-13T06:47:50.519" v="787" actId="20577"/>
        <pc:sldMkLst>
          <pc:docMk/>
          <pc:sldMk cId="4220183488" sldId="257"/>
        </pc:sldMkLst>
        <pc:spChg chg="del">
          <ac:chgData name="Park Gi-Yong" userId="7cb4440fb3bcdce3" providerId="Windows Live" clId="Web-{DADD5418-90D1-4FE2-ACEA-43BCBA6B1623}" dt="2020-02-13T06:36:41.067" v="0"/>
          <ac:spMkLst>
            <pc:docMk/>
            <pc:sldMk cId="4220183488" sldId="257"/>
            <ac:spMk id="4" creationId="{2C47F3C9-EECC-4483-9135-AF98F0F8E335}"/>
          </ac:spMkLst>
        </pc:spChg>
        <pc:spChg chg="del mod">
          <ac:chgData name="Park Gi-Yong" userId="7cb4440fb3bcdce3" providerId="Windows Live" clId="Web-{DADD5418-90D1-4FE2-ACEA-43BCBA6B1623}" dt="2020-02-13T06:40:48.020" v="312"/>
          <ac:spMkLst>
            <pc:docMk/>
            <pc:sldMk cId="4220183488" sldId="257"/>
            <ac:spMk id="7" creationId="{FBC09957-F255-4E6F-9C84-021D9F443E83}"/>
          </ac:spMkLst>
        </pc:spChg>
        <pc:spChg chg="mod">
          <ac:chgData name="Park Gi-Yong" userId="7cb4440fb3bcdce3" providerId="Windows Live" clId="Web-{DADD5418-90D1-4FE2-ACEA-43BCBA6B1623}" dt="2020-02-13T06:42:42.144" v="362" actId="14100"/>
          <ac:spMkLst>
            <pc:docMk/>
            <pc:sldMk cId="4220183488" sldId="257"/>
            <ac:spMk id="8" creationId="{C993FA77-6F93-4394-BDC2-167A6176EA37}"/>
          </ac:spMkLst>
        </pc:spChg>
        <pc:spChg chg="mod">
          <ac:chgData name="Park Gi-Yong" userId="7cb4440fb3bcdce3" providerId="Windows Live" clId="Web-{DADD5418-90D1-4FE2-ACEA-43BCBA6B1623}" dt="2020-02-13T06:40:25.910" v="282" actId="1076"/>
          <ac:spMkLst>
            <pc:docMk/>
            <pc:sldMk cId="4220183488" sldId="257"/>
            <ac:spMk id="14" creationId="{AB5B8A93-7CB9-4572-9810-A526CA0305DE}"/>
          </ac:spMkLst>
        </pc:spChg>
        <pc:spChg chg="add mod">
          <ac:chgData name="Park Gi-Yong" userId="7cb4440fb3bcdce3" providerId="Windows Live" clId="Web-{DADD5418-90D1-4FE2-ACEA-43BCBA6B1623}" dt="2020-02-13T06:47:50.519" v="787" actId="20577"/>
          <ac:spMkLst>
            <pc:docMk/>
            <pc:sldMk cId="4220183488" sldId="257"/>
            <ac:spMk id="15" creationId="{97E17169-4D2B-4C0B-A370-309CB80F66B1}"/>
          </ac:spMkLst>
        </pc:spChg>
        <pc:picChg chg="mod">
          <ac:chgData name="Park Gi-Yong" userId="7cb4440fb3bcdce3" providerId="Windows Live" clId="Web-{DADD5418-90D1-4FE2-ACEA-43BCBA6B1623}" dt="2020-02-13T06:39:53.317" v="254" actId="1076"/>
          <ac:picMkLst>
            <pc:docMk/>
            <pc:sldMk cId="4220183488" sldId="257"/>
            <ac:picMk id="3" creationId="{FFC243CD-346F-48C4-9BD1-F0C3B620D520}"/>
          </ac:picMkLst>
        </pc:picChg>
      </pc:sldChg>
      <pc:sldChg chg="addSp delSp modSp new">
        <pc:chgData name="Park Gi-Yong" userId="7cb4440fb3bcdce3" providerId="Windows Live" clId="Web-{DADD5418-90D1-4FE2-ACEA-43BCBA6B1623}" dt="2020-02-13T08:07:54.916" v="3464" actId="1076"/>
        <pc:sldMkLst>
          <pc:docMk/>
          <pc:sldMk cId="1773557652" sldId="258"/>
        </pc:sldMkLst>
        <pc:spChg chg="mod">
          <ac:chgData name="Park Gi-Yong" userId="7cb4440fb3bcdce3" providerId="Windows Live" clId="Web-{DADD5418-90D1-4FE2-ACEA-43BCBA6B1623}" dt="2020-02-13T06:47:22.831" v="770" actId="1076"/>
          <ac:spMkLst>
            <pc:docMk/>
            <pc:sldMk cId="1773557652" sldId="258"/>
            <ac:spMk id="2" creationId="{E70212E3-4F58-46EF-8D02-0D1FDB46C75A}"/>
          </ac:spMkLst>
        </pc:spChg>
        <pc:spChg chg="add del mod">
          <ac:chgData name="Park Gi-Yong" userId="7cb4440fb3bcdce3" providerId="Windows Live" clId="Web-{DADD5418-90D1-4FE2-ACEA-43BCBA6B1623}" dt="2020-02-13T06:42:33.598" v="360"/>
          <ac:spMkLst>
            <pc:docMk/>
            <pc:sldMk cId="1773557652" sldId="258"/>
            <ac:spMk id="3" creationId="{E2678C38-0206-438B-B6DC-37B1C0D0C071}"/>
          </ac:spMkLst>
        </pc:spChg>
        <pc:spChg chg="add mod">
          <ac:chgData name="Park Gi-Yong" userId="7cb4440fb3bcdce3" providerId="Windows Live" clId="Web-{DADD5418-90D1-4FE2-ACEA-43BCBA6B1623}" dt="2020-02-13T08:07:49.510" v="3462" actId="1076"/>
          <ac:spMkLst>
            <pc:docMk/>
            <pc:sldMk cId="1773557652" sldId="258"/>
            <ac:spMk id="8" creationId="{28A4C9BA-8A88-4F57-A322-DFB19637A7EF}"/>
          </ac:spMkLst>
        </pc:spChg>
        <pc:spChg chg="add mod">
          <ac:chgData name="Park Gi-Yong" userId="7cb4440fb3bcdce3" providerId="Windows Live" clId="Web-{DADD5418-90D1-4FE2-ACEA-43BCBA6B1623}" dt="2020-02-13T08:07:20.478" v="3456" actId="1076"/>
          <ac:spMkLst>
            <pc:docMk/>
            <pc:sldMk cId="1773557652" sldId="258"/>
            <ac:spMk id="9" creationId="{6443CE5B-6706-4F3B-9B80-CE310887CFA0}"/>
          </ac:spMkLst>
        </pc:spChg>
        <pc:spChg chg="add mod">
          <ac:chgData name="Park Gi-Yong" userId="7cb4440fb3bcdce3" providerId="Windows Live" clId="Web-{DADD5418-90D1-4FE2-ACEA-43BCBA6B1623}" dt="2020-02-13T08:07:28.197" v="3458" actId="1076"/>
          <ac:spMkLst>
            <pc:docMk/>
            <pc:sldMk cId="1773557652" sldId="258"/>
            <ac:spMk id="10" creationId="{DAF4CDCD-1FFF-47D9-8895-549137CD5821}"/>
          </ac:spMkLst>
        </pc:spChg>
        <pc:spChg chg="add mod">
          <ac:chgData name="Park Gi-Yong" userId="7cb4440fb3bcdce3" providerId="Windows Live" clId="Web-{DADD5418-90D1-4FE2-ACEA-43BCBA6B1623}" dt="2020-02-13T07:14:46.296" v="1761" actId="14100"/>
          <ac:spMkLst>
            <pc:docMk/>
            <pc:sldMk cId="1773557652" sldId="258"/>
            <ac:spMk id="11" creationId="{9AC6DF8A-B0C5-4CD2-9EC5-2833F864CC6E}"/>
          </ac:spMkLst>
        </pc:spChg>
        <pc:spChg chg="add mod">
          <ac:chgData name="Park Gi-Yong" userId="7cb4440fb3bcdce3" providerId="Windows Live" clId="Web-{DADD5418-90D1-4FE2-ACEA-43BCBA6B1623}" dt="2020-02-13T08:07:45.260" v="3461" actId="1076"/>
          <ac:spMkLst>
            <pc:docMk/>
            <pc:sldMk cId="1773557652" sldId="258"/>
            <ac:spMk id="13" creationId="{18C9F71F-B59E-47A4-838A-A522D3597D5F}"/>
          </ac:spMkLst>
        </pc:spChg>
        <pc:spChg chg="add mod">
          <ac:chgData name="Park Gi-Yong" userId="7cb4440fb3bcdce3" providerId="Windows Live" clId="Web-{DADD5418-90D1-4FE2-ACEA-43BCBA6B1623}" dt="2020-02-13T08:07:54.916" v="3464" actId="1076"/>
          <ac:spMkLst>
            <pc:docMk/>
            <pc:sldMk cId="1773557652" sldId="258"/>
            <ac:spMk id="16" creationId="{9094943B-122A-4267-AC4E-B98ACF1112EB}"/>
          </ac:spMkLst>
        </pc:spChg>
        <pc:picChg chg="add mod">
          <ac:chgData name="Park Gi-Yong" userId="7cb4440fb3bcdce3" providerId="Windows Live" clId="Web-{DADD5418-90D1-4FE2-ACEA-43BCBA6B1623}" dt="2020-02-13T08:07:18.119" v="3455" actId="1076"/>
          <ac:picMkLst>
            <pc:docMk/>
            <pc:sldMk cId="1773557652" sldId="258"/>
            <ac:picMk id="4" creationId="{DE60FE22-3227-47D7-811D-E5E84CED6CF4}"/>
          </ac:picMkLst>
        </pc:picChg>
        <pc:picChg chg="add mod">
          <ac:chgData name="Park Gi-Yong" userId="7cb4440fb3bcdce3" providerId="Windows Live" clId="Web-{DADD5418-90D1-4FE2-ACEA-43BCBA6B1623}" dt="2020-02-13T08:07:32.681" v="3460" actId="14100"/>
          <ac:picMkLst>
            <pc:docMk/>
            <pc:sldMk cId="1773557652" sldId="258"/>
            <ac:picMk id="6" creationId="{865E0018-CCA3-4742-B993-B3820EAFFEBC}"/>
          </ac:picMkLst>
        </pc:picChg>
        <pc:picChg chg="add mod">
          <ac:chgData name="Park Gi-Yong" userId="7cb4440fb3bcdce3" providerId="Windows Live" clId="Web-{DADD5418-90D1-4FE2-ACEA-43BCBA6B1623}" dt="2020-02-13T08:07:51.588" v="3463" actId="1076"/>
          <ac:picMkLst>
            <pc:docMk/>
            <pc:sldMk cId="1773557652" sldId="258"/>
            <ac:picMk id="14" creationId="{A89AA657-824F-4CB0-96DA-815B9C73D262}"/>
          </ac:picMkLst>
        </pc:picChg>
      </pc:sldChg>
      <pc:sldChg chg="addSp delSp modSp new">
        <pc:chgData name="Park Gi-Yong" userId="7cb4440fb3bcdce3" providerId="Windows Live" clId="Web-{DADD5418-90D1-4FE2-ACEA-43BCBA6B1623}" dt="2020-02-13T08:15:15.920" v="3628" actId="14100"/>
        <pc:sldMkLst>
          <pc:docMk/>
          <pc:sldMk cId="1325904025" sldId="259"/>
        </pc:sldMkLst>
        <pc:spChg chg="mod">
          <ac:chgData name="Park Gi-Yong" userId="7cb4440fb3bcdce3" providerId="Windows Live" clId="Web-{DADD5418-90D1-4FE2-ACEA-43BCBA6B1623}" dt="2020-02-13T08:10:53.090" v="3489" actId="1076"/>
          <ac:spMkLst>
            <pc:docMk/>
            <pc:sldMk cId="1325904025" sldId="259"/>
            <ac:spMk id="2" creationId="{3E0DD301-5C83-41E4-9C0A-BD4D47FE1AE8}"/>
          </ac:spMkLst>
        </pc:spChg>
        <pc:spChg chg="add mod">
          <ac:chgData name="Park Gi-Yong" userId="7cb4440fb3bcdce3" providerId="Windows Live" clId="Web-{DADD5418-90D1-4FE2-ACEA-43BCBA6B1623}" dt="2020-02-13T08:15:02.061" v="3626" actId="14100"/>
          <ac:spMkLst>
            <pc:docMk/>
            <pc:sldMk cId="1325904025" sldId="259"/>
            <ac:spMk id="7" creationId="{688E57D6-CAFE-465E-B794-61FFDEC46A39}"/>
          </ac:spMkLst>
        </pc:spChg>
        <pc:spChg chg="add mod">
          <ac:chgData name="Park Gi-Yong" userId="7cb4440fb3bcdce3" providerId="Windows Live" clId="Web-{DADD5418-90D1-4FE2-ACEA-43BCBA6B1623}" dt="2020-02-13T08:12:12.231" v="3502" actId="14100"/>
          <ac:spMkLst>
            <pc:docMk/>
            <pc:sldMk cId="1325904025" sldId="259"/>
            <ac:spMk id="9" creationId="{784E8A3E-9531-4BA3-AB76-312CAD18BDE2}"/>
          </ac:spMkLst>
        </pc:spChg>
        <pc:spChg chg="add mod">
          <ac:chgData name="Park Gi-Yong" userId="7cb4440fb3bcdce3" providerId="Windows Live" clId="Web-{DADD5418-90D1-4FE2-ACEA-43BCBA6B1623}" dt="2020-02-13T08:02:51.632" v="3084" actId="1076"/>
          <ac:spMkLst>
            <pc:docMk/>
            <pc:sldMk cId="1325904025" sldId="259"/>
            <ac:spMk id="10" creationId="{4C6E84C3-FF14-496F-86D0-6C529780F35F}"/>
          </ac:spMkLst>
        </pc:spChg>
        <pc:spChg chg="add mod">
          <ac:chgData name="Park Gi-Yong" userId="7cb4440fb3bcdce3" providerId="Windows Live" clId="Web-{DADD5418-90D1-4FE2-ACEA-43BCBA6B1623}" dt="2020-02-13T08:02:43.429" v="3081" actId="20577"/>
          <ac:spMkLst>
            <pc:docMk/>
            <pc:sldMk cId="1325904025" sldId="259"/>
            <ac:spMk id="11" creationId="{940B1FE6-2AB1-405F-BB8A-7AAFDE8B63D1}"/>
          </ac:spMkLst>
        </pc:spChg>
        <pc:spChg chg="add del">
          <ac:chgData name="Park Gi-Yong" userId="7cb4440fb3bcdce3" providerId="Windows Live" clId="Web-{DADD5418-90D1-4FE2-ACEA-43BCBA6B1623}" dt="2020-02-13T07:54:26.845" v="2588"/>
          <ac:spMkLst>
            <pc:docMk/>
            <pc:sldMk cId="1325904025" sldId="259"/>
            <ac:spMk id="12" creationId="{866136A3-BC76-4D06-96C8-067FFE4B0B1C}"/>
          </ac:spMkLst>
        </pc:spChg>
        <pc:spChg chg="add mod">
          <ac:chgData name="Park Gi-Yong" userId="7cb4440fb3bcdce3" providerId="Windows Live" clId="Web-{DADD5418-90D1-4FE2-ACEA-43BCBA6B1623}" dt="2020-02-13T08:15:15.920" v="3628" actId="14100"/>
          <ac:spMkLst>
            <pc:docMk/>
            <pc:sldMk cId="1325904025" sldId="259"/>
            <ac:spMk id="13" creationId="{5224D8AE-8C62-406B-96C8-044A5ED20D11}"/>
          </ac:spMkLst>
        </pc:spChg>
        <pc:picChg chg="add mod">
          <ac:chgData name="Park Gi-Yong" userId="7cb4440fb3bcdce3" providerId="Windows Live" clId="Web-{DADD5418-90D1-4FE2-ACEA-43BCBA6B1623}" dt="2020-02-13T08:10:41.496" v="3488"/>
          <ac:picMkLst>
            <pc:docMk/>
            <pc:sldMk cId="1325904025" sldId="259"/>
            <ac:picMk id="3" creationId="{8CA9E52A-AA6C-480C-AB20-BD0D4157E9E2}"/>
          </ac:picMkLst>
        </pc:picChg>
        <pc:picChg chg="add mod">
          <ac:chgData name="Park Gi-Yong" userId="7cb4440fb3bcdce3" providerId="Windows Live" clId="Web-{DADD5418-90D1-4FE2-ACEA-43BCBA6B1623}" dt="2020-02-13T07:52:39.750" v="2447" actId="1076"/>
          <ac:picMkLst>
            <pc:docMk/>
            <pc:sldMk cId="1325904025" sldId="259"/>
            <ac:picMk id="5" creationId="{DCF8FB62-B324-4DF4-A476-3709DDF14252}"/>
          </ac:picMkLst>
        </pc:picChg>
      </pc:sldChg>
      <pc:sldChg chg="addSp delSp modSp new">
        <pc:chgData name="Park Gi-Yong" userId="7cb4440fb3bcdce3" providerId="Windows Live" clId="Web-{DADD5418-90D1-4FE2-ACEA-43BCBA6B1623}" dt="2020-02-13T08:21:32.002" v="4190" actId="20577"/>
        <pc:sldMkLst>
          <pc:docMk/>
          <pc:sldMk cId="2671231344" sldId="260"/>
        </pc:sldMkLst>
        <pc:spChg chg="mod">
          <ac:chgData name="Park Gi-Yong" userId="7cb4440fb3bcdce3" providerId="Windows Live" clId="Web-{DADD5418-90D1-4FE2-ACEA-43BCBA6B1623}" dt="2020-02-13T08:16:40.202" v="3657" actId="14100"/>
          <ac:spMkLst>
            <pc:docMk/>
            <pc:sldMk cId="2671231344" sldId="260"/>
            <ac:spMk id="2" creationId="{2F5DB49C-3777-4835-B4F2-9A61CAD8106A}"/>
          </ac:spMkLst>
        </pc:spChg>
        <pc:spChg chg="add del">
          <ac:chgData name="Park Gi-Yong" userId="7cb4440fb3bcdce3" providerId="Windows Live" clId="Web-{DADD5418-90D1-4FE2-ACEA-43BCBA6B1623}" dt="2020-02-13T08:16:25.499" v="3653"/>
          <ac:spMkLst>
            <pc:docMk/>
            <pc:sldMk cId="2671231344" sldId="260"/>
            <ac:spMk id="4" creationId="{90FF6CED-4A21-402D-A12C-070F1471799C}"/>
          </ac:spMkLst>
        </pc:spChg>
        <pc:spChg chg="add mod">
          <ac:chgData name="Park Gi-Yong" userId="7cb4440fb3bcdce3" providerId="Windows Live" clId="Web-{DADD5418-90D1-4FE2-ACEA-43BCBA6B1623}" dt="2020-02-13T08:19:44.923" v="3952" actId="20577"/>
          <ac:spMkLst>
            <pc:docMk/>
            <pc:sldMk cId="2671231344" sldId="260"/>
            <ac:spMk id="5" creationId="{CEBD4795-8B23-4B44-B737-2E37FF8DC638}"/>
          </ac:spMkLst>
        </pc:spChg>
        <pc:spChg chg="add mod">
          <ac:chgData name="Park Gi-Yong" userId="7cb4440fb3bcdce3" providerId="Windows Live" clId="Web-{DADD5418-90D1-4FE2-ACEA-43BCBA6B1623}" dt="2020-02-13T08:21:32.002" v="4190" actId="20577"/>
          <ac:spMkLst>
            <pc:docMk/>
            <pc:sldMk cId="2671231344" sldId="260"/>
            <ac:spMk id="6" creationId="{5A4A5AC7-9C0A-4F19-9096-1A2ED1E1CF18}"/>
          </ac:spMkLst>
        </pc:spChg>
      </pc:sldChg>
      <pc:sldChg chg="addSp delSp modSp new">
        <pc:chgData name="Park Gi-Yong" userId="7cb4440fb3bcdce3" providerId="Windows Live" clId="Web-{DADD5418-90D1-4FE2-ACEA-43BCBA6B1623}" dt="2020-02-13T08:26:42.443" v="4322" actId="14100"/>
        <pc:sldMkLst>
          <pc:docMk/>
          <pc:sldMk cId="4146553868" sldId="261"/>
        </pc:sldMkLst>
        <pc:spChg chg="mod">
          <ac:chgData name="Park Gi-Yong" userId="7cb4440fb3bcdce3" providerId="Windows Live" clId="Web-{DADD5418-90D1-4FE2-ACEA-43BCBA6B1623}" dt="2020-02-13T08:22:45.612" v="4234" actId="20577"/>
          <ac:spMkLst>
            <pc:docMk/>
            <pc:sldMk cId="4146553868" sldId="261"/>
            <ac:spMk id="2" creationId="{D3A0310D-966F-4AB1-B178-622CEE5BE4F7}"/>
          </ac:spMkLst>
        </pc:spChg>
        <pc:spChg chg="del">
          <ac:chgData name="Park Gi-Yong" userId="7cb4440fb3bcdce3" providerId="Windows Live" clId="Web-{DADD5418-90D1-4FE2-ACEA-43BCBA6B1623}" dt="2020-02-13T08:22:48.503" v="4236"/>
          <ac:spMkLst>
            <pc:docMk/>
            <pc:sldMk cId="4146553868" sldId="261"/>
            <ac:spMk id="3" creationId="{0BC6A5AB-36C4-4587-89F6-247F0ED9F8E0}"/>
          </ac:spMkLst>
        </pc:spChg>
        <pc:spChg chg="add mod">
          <ac:chgData name="Park Gi-Yong" userId="7cb4440fb3bcdce3" providerId="Windows Live" clId="Web-{DADD5418-90D1-4FE2-ACEA-43BCBA6B1623}" dt="2020-02-13T08:24:21.488" v="4283" actId="1076"/>
          <ac:spMkLst>
            <pc:docMk/>
            <pc:sldMk cId="4146553868" sldId="261"/>
            <ac:spMk id="4" creationId="{062AD243-A879-44C6-88D8-206BD5519319}"/>
          </ac:spMkLst>
        </pc:spChg>
        <pc:spChg chg="add mod">
          <ac:chgData name="Park Gi-Yong" userId="7cb4440fb3bcdce3" providerId="Windows Live" clId="Web-{DADD5418-90D1-4FE2-ACEA-43BCBA6B1623}" dt="2020-02-13T08:23:27.113" v="4259" actId="1076"/>
          <ac:spMkLst>
            <pc:docMk/>
            <pc:sldMk cId="4146553868" sldId="261"/>
            <ac:spMk id="5" creationId="{1BFDE68D-A694-4C70-B533-74B602D72CEB}"/>
          </ac:spMkLst>
        </pc:spChg>
        <pc:spChg chg="add mod">
          <ac:chgData name="Park Gi-Yong" userId="7cb4440fb3bcdce3" providerId="Windows Live" clId="Web-{DADD5418-90D1-4FE2-ACEA-43BCBA6B1623}" dt="2020-02-13T08:24:16.785" v="4282" actId="14100"/>
          <ac:spMkLst>
            <pc:docMk/>
            <pc:sldMk cId="4146553868" sldId="261"/>
            <ac:spMk id="6" creationId="{2A148956-0694-41E1-BE1C-B97FDBA11B95}"/>
          </ac:spMkLst>
        </pc:spChg>
        <pc:spChg chg="add mod">
          <ac:chgData name="Park Gi-Yong" userId="7cb4440fb3bcdce3" providerId="Windows Live" clId="Web-{DADD5418-90D1-4FE2-ACEA-43BCBA6B1623}" dt="2020-02-13T08:24:38.082" v="4298" actId="1076"/>
          <ac:spMkLst>
            <pc:docMk/>
            <pc:sldMk cId="4146553868" sldId="261"/>
            <ac:spMk id="7" creationId="{0F66366E-EB8A-4BBB-85AC-A070A36EA1B6}"/>
          </ac:spMkLst>
        </pc:spChg>
        <pc:cxnChg chg="add mod">
          <ac:chgData name="Park Gi-Yong" userId="7cb4440fb3bcdce3" providerId="Windows Live" clId="Web-{DADD5418-90D1-4FE2-ACEA-43BCBA6B1623}" dt="2020-02-13T08:24:58.614" v="4302" actId="14100"/>
          <ac:cxnSpMkLst>
            <pc:docMk/>
            <pc:sldMk cId="4146553868" sldId="261"/>
            <ac:cxnSpMk id="8" creationId="{971061DE-29D9-4AD3-B300-3191F8795648}"/>
          </ac:cxnSpMkLst>
        </pc:cxnChg>
        <pc:cxnChg chg="add del mod">
          <ac:chgData name="Park Gi-Yong" userId="7cb4440fb3bcdce3" providerId="Windows Live" clId="Web-{DADD5418-90D1-4FE2-ACEA-43BCBA6B1623}" dt="2020-02-13T08:25:54.317" v="4315"/>
          <ac:cxnSpMkLst>
            <pc:docMk/>
            <pc:sldMk cId="4146553868" sldId="261"/>
            <ac:cxnSpMk id="9" creationId="{F9E551E5-6A8A-4B15-BC10-5D38F770509E}"/>
          </ac:cxnSpMkLst>
        </pc:cxnChg>
        <pc:cxnChg chg="add mod">
          <ac:chgData name="Park Gi-Yong" userId="7cb4440fb3bcdce3" providerId="Windows Live" clId="Web-{DADD5418-90D1-4FE2-ACEA-43BCBA6B1623}" dt="2020-02-13T08:25:27.786" v="4310" actId="14100"/>
          <ac:cxnSpMkLst>
            <pc:docMk/>
            <pc:sldMk cId="4146553868" sldId="261"/>
            <ac:cxnSpMk id="10" creationId="{93B1D9D9-4B16-46A1-B281-4AF54823B790}"/>
          </ac:cxnSpMkLst>
        </pc:cxnChg>
        <pc:cxnChg chg="add mod">
          <ac:chgData name="Park Gi-Yong" userId="7cb4440fb3bcdce3" providerId="Windows Live" clId="Web-{DADD5418-90D1-4FE2-ACEA-43BCBA6B1623}" dt="2020-02-13T08:25:41.052" v="4314" actId="14100"/>
          <ac:cxnSpMkLst>
            <pc:docMk/>
            <pc:sldMk cId="4146553868" sldId="261"/>
            <ac:cxnSpMk id="11" creationId="{104F751C-E92A-421F-98EF-E0E2A3C0D7EE}"/>
          </ac:cxnSpMkLst>
        </pc:cxnChg>
        <pc:cxnChg chg="add mod">
          <ac:chgData name="Park Gi-Yong" userId="7cb4440fb3bcdce3" providerId="Windows Live" clId="Web-{DADD5418-90D1-4FE2-ACEA-43BCBA6B1623}" dt="2020-02-13T08:26:42.443" v="4322" actId="14100"/>
          <ac:cxnSpMkLst>
            <pc:docMk/>
            <pc:sldMk cId="4146553868" sldId="261"/>
            <ac:cxnSpMk id="12" creationId="{8D912B5F-1683-443F-82C6-CA6D44E2984D}"/>
          </ac:cxnSpMkLst>
        </pc:cxnChg>
      </pc:sldChg>
    </pc:docChg>
  </pc:docChgLst>
  <pc:docChgLst>
    <pc:chgData name="Park Gi-Yong" userId="7cb4440fb3bcdce3" providerId="Windows Live" clId="Web-{68B988DC-F052-4944-97A7-CB01CD3A625B}"/>
    <pc:docChg chg="addSld modSld">
      <pc:chgData name="Park Gi-Yong" userId="7cb4440fb3bcdce3" providerId="Windows Live" clId="Web-{68B988DC-F052-4944-97A7-CB01CD3A625B}" dt="2020-02-13T05:05:30.247" v="98" actId="1076"/>
      <pc:docMkLst>
        <pc:docMk/>
      </pc:docMkLst>
      <pc:sldChg chg="modSp">
        <pc:chgData name="Park Gi-Yong" userId="7cb4440fb3bcdce3" providerId="Windows Live" clId="Web-{68B988DC-F052-4944-97A7-CB01CD3A625B}" dt="2020-02-13T05:01:26.105" v="64" actId="20577"/>
        <pc:sldMkLst>
          <pc:docMk/>
          <pc:sldMk cId="3569210928" sldId="256"/>
        </pc:sldMkLst>
        <pc:spChg chg="mod">
          <ac:chgData name="Park Gi-Yong" userId="7cb4440fb3bcdce3" providerId="Windows Live" clId="Web-{68B988DC-F052-4944-97A7-CB01CD3A625B}" dt="2020-02-13T05:01:26.105" v="6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Park Gi-Yong" userId="7cb4440fb3bcdce3" providerId="Windows Live" clId="Web-{68B988DC-F052-4944-97A7-CB01CD3A625B}" dt="2020-02-13T05:00:47.401" v="5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Park Gi-Yong" userId="7cb4440fb3bcdce3" providerId="Windows Live" clId="Web-{68B988DC-F052-4944-97A7-CB01CD3A625B}" dt="2020-02-13T05:05:30.247" v="98" actId="1076"/>
        <pc:sldMkLst>
          <pc:docMk/>
          <pc:sldMk cId="4220183488" sldId="257"/>
        </pc:sldMkLst>
        <pc:spChg chg="mod">
          <ac:chgData name="Park Gi-Yong" userId="7cb4440fb3bcdce3" providerId="Windows Live" clId="Web-{68B988DC-F052-4944-97A7-CB01CD3A625B}" dt="2020-02-13T05:04:44.137" v="85" actId="20577"/>
          <ac:spMkLst>
            <pc:docMk/>
            <pc:sldMk cId="4220183488" sldId="257"/>
            <ac:spMk id="2" creationId="{8A9FEFB4-36A9-46EA-8016-5EB7CEC338A4}"/>
          </ac:spMkLst>
        </pc:spChg>
        <pc:spChg chg="add del mod">
          <ac:chgData name="Park Gi-Yong" userId="7cb4440fb3bcdce3" providerId="Windows Live" clId="Web-{68B988DC-F052-4944-97A7-CB01CD3A625B}" dt="2020-02-13T05:04:59.778" v="91"/>
          <ac:spMkLst>
            <pc:docMk/>
            <pc:sldMk cId="4220183488" sldId="257"/>
            <ac:spMk id="3" creationId="{ABFA790F-282F-4E99-9C92-EFE769A2137F}"/>
          </ac:spMkLst>
        </pc:spChg>
        <pc:spChg chg="add del mod">
          <ac:chgData name="Park Gi-Yong" userId="7cb4440fb3bcdce3" providerId="Windows Live" clId="Web-{68B988DC-F052-4944-97A7-CB01CD3A625B}" dt="2020-02-13T05:05:11.966" v="94"/>
          <ac:spMkLst>
            <pc:docMk/>
            <pc:sldMk cId="4220183488" sldId="257"/>
            <ac:spMk id="4" creationId="{FEB38077-DF8C-4EC0-81F6-6364195D31D0}"/>
          </ac:spMkLst>
        </pc:spChg>
        <pc:spChg chg="add mod">
          <ac:chgData name="Park Gi-Yong" userId="7cb4440fb3bcdce3" providerId="Windows Live" clId="Web-{68B988DC-F052-4944-97A7-CB01CD3A625B}" dt="2020-02-13T05:05:30.247" v="98" actId="1076"/>
          <ac:spMkLst>
            <pc:docMk/>
            <pc:sldMk cId="4220183488" sldId="257"/>
            <ac:spMk id="5" creationId="{BF0D7DF0-31BC-48DB-AC42-CBFAFB03B9D6}"/>
          </ac:spMkLst>
        </pc:spChg>
      </pc:sldChg>
    </pc:docChg>
  </pc:docChgLst>
  <pc:docChgLst>
    <pc:chgData name="Park Gi-Yong" userId="7cb4440fb3bcdce3" providerId="Windows Live" clId="Web-{AE4EA0C8-5A1D-400B-B9F4-3ED85DBD2732}"/>
    <pc:docChg chg="modSld">
      <pc:chgData name="Park Gi-Yong" userId="7cb4440fb3bcdce3" providerId="Windows Live" clId="Web-{AE4EA0C8-5A1D-400B-B9F4-3ED85DBD2732}" dt="2020-02-13T06:32:16.033" v="1205" actId="20577"/>
      <pc:docMkLst>
        <pc:docMk/>
      </pc:docMkLst>
      <pc:sldChg chg="addSp delSp modSp">
        <pc:chgData name="Park Gi-Yong" userId="7cb4440fb3bcdce3" providerId="Windows Live" clId="Web-{AE4EA0C8-5A1D-400B-B9F4-3ED85DBD2732}" dt="2020-02-13T06:32:02.595" v="1203" actId="20577"/>
        <pc:sldMkLst>
          <pc:docMk/>
          <pc:sldMk cId="4220183488" sldId="257"/>
        </pc:sldMkLst>
        <pc:spChg chg="mod">
          <ac:chgData name="Park Gi-Yong" userId="7cb4440fb3bcdce3" providerId="Windows Live" clId="Web-{AE4EA0C8-5A1D-400B-B9F4-3ED85DBD2732}" dt="2020-02-13T05:14:55.074" v="24" actId="20577"/>
          <ac:spMkLst>
            <pc:docMk/>
            <pc:sldMk cId="4220183488" sldId="257"/>
            <ac:spMk id="2" creationId="{8A9FEFB4-36A9-46EA-8016-5EB7CEC338A4}"/>
          </ac:spMkLst>
        </pc:spChg>
        <pc:spChg chg="add del mod">
          <ac:chgData name="Park Gi-Yong" userId="7cb4440fb3bcdce3" providerId="Windows Live" clId="Web-{AE4EA0C8-5A1D-400B-B9F4-3ED85DBD2732}" dt="2020-02-13T05:15:26.480" v="34"/>
          <ac:spMkLst>
            <pc:docMk/>
            <pc:sldMk cId="4220183488" sldId="257"/>
            <ac:spMk id="3" creationId="{6323F1B7-2F00-4EBA-8EBA-D63D209008DF}"/>
          </ac:spMkLst>
        </pc:spChg>
        <pc:spChg chg="add del">
          <ac:chgData name="Park Gi-Yong" userId="7cb4440fb3bcdce3" providerId="Windows Live" clId="Web-{AE4EA0C8-5A1D-400B-B9F4-3ED85DBD2732}" dt="2020-02-13T05:16:25.106" v="61"/>
          <ac:spMkLst>
            <pc:docMk/>
            <pc:sldMk cId="4220183488" sldId="257"/>
            <ac:spMk id="4" creationId="{95106F61-4A34-4E79-9253-C131611E98A3}"/>
          </ac:spMkLst>
        </pc:spChg>
        <pc:spChg chg="mod">
          <ac:chgData name="Park Gi-Yong" userId="7cb4440fb3bcdce3" providerId="Windows Live" clId="Web-{AE4EA0C8-5A1D-400B-B9F4-3ED85DBD2732}" dt="2020-02-13T05:23:31.547" v="204" actId="1076"/>
          <ac:spMkLst>
            <pc:docMk/>
            <pc:sldMk cId="4220183488" sldId="257"/>
            <ac:spMk id="5" creationId="{BF0D7DF0-31BC-48DB-AC42-CBFAFB03B9D6}"/>
          </ac:spMkLst>
        </pc:spChg>
        <pc:spChg chg="add mod">
          <ac:chgData name="Park Gi-Yong" userId="7cb4440fb3bcdce3" providerId="Windows Live" clId="Web-{AE4EA0C8-5A1D-400B-B9F4-3ED85DBD2732}" dt="2020-02-13T05:23:25.422" v="203" actId="1076"/>
          <ac:spMkLst>
            <pc:docMk/>
            <pc:sldMk cId="4220183488" sldId="257"/>
            <ac:spMk id="6" creationId="{882DA0AD-B3C3-42C7-A29F-3E72F45B8A77}"/>
          </ac:spMkLst>
        </pc:spChg>
        <pc:spChg chg="add del mod">
          <ac:chgData name="Park Gi-Yong" userId="7cb4440fb3bcdce3" providerId="Windows Live" clId="Web-{AE4EA0C8-5A1D-400B-B9F4-3ED85DBD2732}" dt="2020-02-13T05:22:50.406" v="195"/>
          <ac:spMkLst>
            <pc:docMk/>
            <pc:sldMk cId="4220183488" sldId="257"/>
            <ac:spMk id="7" creationId="{777F75A3-3C2F-4D94-8519-2B7B4C0A0F62}"/>
          </ac:spMkLst>
        </pc:spChg>
        <pc:spChg chg="add mod">
          <ac:chgData name="Park Gi-Yong" userId="7cb4440fb3bcdce3" providerId="Windows Live" clId="Web-{AE4EA0C8-5A1D-400B-B9F4-3ED85DBD2732}" dt="2020-02-13T06:10:03.589" v="291" actId="1076"/>
          <ac:spMkLst>
            <pc:docMk/>
            <pc:sldMk cId="4220183488" sldId="257"/>
            <ac:spMk id="7" creationId="{FBC09957-F255-4E6F-9C84-021D9F443E83}"/>
          </ac:spMkLst>
        </pc:spChg>
        <pc:spChg chg="add mod">
          <ac:chgData name="Park Gi-Yong" userId="7cb4440fb3bcdce3" providerId="Windows Live" clId="Web-{AE4EA0C8-5A1D-400B-B9F4-3ED85DBD2732}" dt="2020-02-13T06:32:02.595" v="1203" actId="20577"/>
          <ac:spMkLst>
            <pc:docMk/>
            <pc:sldMk cId="4220183488" sldId="257"/>
            <ac:spMk id="8" creationId="{C993FA77-6F93-4394-BDC2-167A6176EA37}"/>
          </ac:spMkLst>
        </pc:spChg>
        <pc:spChg chg="add del mod">
          <ac:chgData name="Park Gi-Yong" userId="7cb4440fb3bcdce3" providerId="Windows Live" clId="Web-{AE4EA0C8-5A1D-400B-B9F4-3ED85DBD2732}" dt="2020-02-13T05:16:50.122" v="68"/>
          <ac:spMkLst>
            <pc:docMk/>
            <pc:sldMk cId="4220183488" sldId="257"/>
            <ac:spMk id="8" creationId="{D8AE7AB0-BF9E-45AE-910E-237D71900A14}"/>
          </ac:spMkLst>
        </pc:spChg>
        <pc:spChg chg="add mod">
          <ac:chgData name="Park Gi-Yong" userId="7cb4440fb3bcdce3" providerId="Windows Live" clId="Web-{AE4EA0C8-5A1D-400B-B9F4-3ED85DBD2732}" dt="2020-02-13T05:23:08.923" v="200" actId="1076"/>
          <ac:spMkLst>
            <pc:docMk/>
            <pc:sldMk cId="4220183488" sldId="257"/>
            <ac:spMk id="9" creationId="{65D06E4B-FB4B-4B8A-A1A8-0031B82D7934}"/>
          </ac:spMkLst>
        </pc:spChg>
        <pc:spChg chg="add mod">
          <ac:chgData name="Park Gi-Yong" userId="7cb4440fb3bcdce3" providerId="Windows Live" clId="Web-{AE4EA0C8-5A1D-400B-B9F4-3ED85DBD2732}" dt="2020-02-13T05:23:04.875" v="199" actId="1076"/>
          <ac:spMkLst>
            <pc:docMk/>
            <pc:sldMk cId="4220183488" sldId="257"/>
            <ac:spMk id="10" creationId="{926D7911-1993-4041-93E3-547FA052A443}"/>
          </ac:spMkLst>
        </pc:spChg>
        <pc:spChg chg="add mod">
          <ac:chgData name="Park Gi-Yong" userId="7cb4440fb3bcdce3" providerId="Windows Live" clId="Web-{AE4EA0C8-5A1D-400B-B9F4-3ED85DBD2732}" dt="2020-02-13T05:23:15.063" v="201" actId="1076"/>
          <ac:spMkLst>
            <pc:docMk/>
            <pc:sldMk cId="4220183488" sldId="257"/>
            <ac:spMk id="11" creationId="{700CA153-E1EF-4FED-8CFA-078EE501802D}"/>
          </ac:spMkLst>
        </pc:spChg>
        <pc:spChg chg="add mod">
          <ac:chgData name="Park Gi-Yong" userId="7cb4440fb3bcdce3" providerId="Windows Live" clId="Web-{AE4EA0C8-5A1D-400B-B9F4-3ED85DBD2732}" dt="2020-02-13T05:23:19.516" v="202" actId="1076"/>
          <ac:spMkLst>
            <pc:docMk/>
            <pc:sldMk cId="4220183488" sldId="257"/>
            <ac:spMk id="12" creationId="{326DC583-77C9-4B33-80A6-2A9A1183DC29}"/>
          </ac:spMkLst>
        </pc:spChg>
        <pc:spChg chg="add mod">
          <ac:chgData name="Park Gi-Yong" userId="7cb4440fb3bcdce3" providerId="Windows Live" clId="Web-{AE4EA0C8-5A1D-400B-B9F4-3ED85DBD2732}" dt="2020-02-13T05:23:37.235" v="205" actId="1076"/>
          <ac:spMkLst>
            <pc:docMk/>
            <pc:sldMk cId="4220183488" sldId="257"/>
            <ac:spMk id="13" creationId="{193E2DC2-D54B-4D03-B5D1-EB228A2A4A98}"/>
          </ac:spMkLst>
        </pc:spChg>
        <pc:spChg chg="add mod">
          <ac:chgData name="Park Gi-Yong" userId="7cb4440fb3bcdce3" providerId="Windows Live" clId="Web-{AE4EA0C8-5A1D-400B-B9F4-3ED85DBD2732}" dt="2020-02-13T05:50:59.281" v="269" actId="14100"/>
          <ac:spMkLst>
            <pc:docMk/>
            <pc:sldMk cId="4220183488" sldId="257"/>
            <ac:spMk id="14" creationId="{AB5B8A93-7CB9-4572-9810-A526CA0305DE}"/>
          </ac:spMkLst>
        </pc:spChg>
        <pc:picChg chg="add del mod">
          <ac:chgData name="Park Gi-Yong" userId="7cb4440fb3bcdce3" providerId="Windows Live" clId="Web-{AE4EA0C8-5A1D-400B-B9F4-3ED85DBD2732}" dt="2020-02-13T05:50:05.031" v="256"/>
          <ac:picMkLst>
            <pc:docMk/>
            <pc:sldMk cId="4220183488" sldId="257"/>
            <ac:picMk id="3" creationId="{C32E74A4-4159-4E07-B529-47A66056BB81}"/>
          </ac:picMkLst>
        </pc:picChg>
        <pc:picChg chg="add mod">
          <ac:chgData name="Park Gi-Yong" userId="7cb4440fb3bcdce3" providerId="Windows Live" clId="Web-{AE4EA0C8-5A1D-400B-B9F4-3ED85DBD2732}" dt="2020-02-13T06:09:35.135" v="273" actId="1076"/>
          <ac:picMkLst>
            <pc:docMk/>
            <pc:sldMk cId="4220183488" sldId="257"/>
            <ac:picMk id="3" creationId="{FFC243CD-346F-48C4-9BD1-F0C3B620D520}"/>
          </ac:picMkLst>
        </pc:picChg>
        <pc:picChg chg="add del mod">
          <ac:chgData name="Park Gi-Yong" userId="7cb4440fb3bcdce3" providerId="Windows Live" clId="Web-{AE4EA0C8-5A1D-400B-B9F4-3ED85DBD2732}" dt="2020-02-13T05:50:05.031" v="255"/>
          <ac:picMkLst>
            <pc:docMk/>
            <pc:sldMk cId="4220183488" sldId="257"/>
            <ac:picMk id="7" creationId="{59C72932-5F6A-48F6-B931-26A76A255BF6}"/>
          </ac:picMkLst>
        </pc:picChg>
        <pc:cxnChg chg="add del mod">
          <ac:chgData name="Park Gi-Yong" userId="7cb4440fb3bcdce3" providerId="Windows Live" clId="Web-{AE4EA0C8-5A1D-400B-B9F4-3ED85DBD2732}" dt="2020-02-13T05:23:57.813" v="209"/>
          <ac:cxnSpMkLst>
            <pc:docMk/>
            <pc:sldMk cId="4220183488" sldId="257"/>
            <ac:cxnSpMk id="14" creationId="{DA66154E-BA66-4424-81F1-6E916D9ABAF5}"/>
          </ac:cxnSpMkLst>
        </pc:cxnChg>
        <pc:cxnChg chg="add del mod">
          <ac:chgData name="Park Gi-Yong" userId="7cb4440fb3bcdce3" providerId="Windows Live" clId="Web-{AE4EA0C8-5A1D-400B-B9F4-3ED85DBD2732}" dt="2020-02-13T05:24:31.423" v="216"/>
          <ac:cxnSpMkLst>
            <pc:docMk/>
            <pc:sldMk cId="4220183488" sldId="257"/>
            <ac:cxnSpMk id="15" creationId="{0BF80160-853D-4EF7-88C9-2716F147F34F}"/>
          </ac:cxnSpMkLst>
        </pc:cxnChg>
        <pc:cxnChg chg="add del mod">
          <ac:chgData name="Park Gi-Yong" userId="7cb4440fb3bcdce3" providerId="Windows Live" clId="Web-{AE4EA0C8-5A1D-400B-B9F4-3ED85DBD2732}" dt="2020-02-13T05:25:01.283" v="220"/>
          <ac:cxnSpMkLst>
            <pc:docMk/>
            <pc:sldMk cId="4220183488" sldId="257"/>
            <ac:cxnSpMk id="16" creationId="{5A205891-ED5B-406A-BF55-957CFA37E1A2}"/>
          </ac:cxnSpMkLst>
        </pc:cxnChg>
        <pc:cxnChg chg="add mod">
          <ac:chgData name="Park Gi-Yong" userId="7cb4440fb3bcdce3" providerId="Windows Live" clId="Web-{AE4EA0C8-5A1D-400B-B9F4-3ED85DBD2732}" dt="2020-02-13T05:27:06.690" v="243" actId="1076"/>
          <ac:cxnSpMkLst>
            <pc:docMk/>
            <pc:sldMk cId="4220183488" sldId="257"/>
            <ac:cxnSpMk id="17" creationId="{5CE189DB-5090-4965-8CE9-50EA38DC5F3F}"/>
          </ac:cxnSpMkLst>
        </pc:cxnChg>
        <pc:cxnChg chg="add del mod">
          <ac:chgData name="Park Gi-Yong" userId="7cb4440fb3bcdce3" providerId="Windows Live" clId="Web-{AE4EA0C8-5A1D-400B-B9F4-3ED85DBD2732}" dt="2020-02-13T05:26:01.111" v="229"/>
          <ac:cxnSpMkLst>
            <pc:docMk/>
            <pc:sldMk cId="4220183488" sldId="257"/>
            <ac:cxnSpMk id="18" creationId="{3D648EC9-40A6-4107-BF30-17F620681D74}"/>
          </ac:cxnSpMkLst>
        </pc:cxnChg>
        <pc:cxnChg chg="add mod">
          <ac:chgData name="Park Gi-Yong" userId="7cb4440fb3bcdce3" providerId="Windows Live" clId="Web-{AE4EA0C8-5A1D-400B-B9F4-3ED85DBD2732}" dt="2020-02-13T05:26:18.674" v="233" actId="14100"/>
          <ac:cxnSpMkLst>
            <pc:docMk/>
            <pc:sldMk cId="4220183488" sldId="257"/>
            <ac:cxnSpMk id="19" creationId="{FB54B1B9-4B34-4231-89CB-C54DBE3D3687}"/>
          </ac:cxnSpMkLst>
        </pc:cxnChg>
        <pc:cxnChg chg="add mod">
          <ac:chgData name="Park Gi-Yong" userId="7cb4440fb3bcdce3" providerId="Windows Live" clId="Web-{AE4EA0C8-5A1D-400B-B9F4-3ED85DBD2732}" dt="2020-02-13T05:26:30.174" v="235" actId="1076"/>
          <ac:cxnSpMkLst>
            <pc:docMk/>
            <pc:sldMk cId="4220183488" sldId="257"/>
            <ac:cxnSpMk id="20" creationId="{FE98F1E9-6E0D-47B6-965A-9E54F17A9A7B}"/>
          </ac:cxnSpMkLst>
        </pc:cxnChg>
        <pc:cxnChg chg="add mod">
          <ac:chgData name="Park Gi-Yong" userId="7cb4440fb3bcdce3" providerId="Windows Live" clId="Web-{AE4EA0C8-5A1D-400B-B9F4-3ED85DBD2732}" dt="2020-02-13T05:26:35.549" v="237" actId="1076"/>
          <ac:cxnSpMkLst>
            <pc:docMk/>
            <pc:sldMk cId="4220183488" sldId="257"/>
            <ac:cxnSpMk id="21" creationId="{84C7EA84-62E8-4B0C-B1D3-8CDF36B5E2CE}"/>
          </ac:cxnSpMkLst>
        </pc:cxnChg>
        <pc:cxnChg chg="add mod">
          <ac:chgData name="Park Gi-Yong" userId="7cb4440fb3bcdce3" providerId="Windows Live" clId="Web-{AE4EA0C8-5A1D-400B-B9F4-3ED85DBD2732}" dt="2020-02-13T05:26:47.799" v="240" actId="1076"/>
          <ac:cxnSpMkLst>
            <pc:docMk/>
            <pc:sldMk cId="4220183488" sldId="257"/>
            <ac:cxnSpMk id="22" creationId="{D4AD7314-EDE8-4336-B64C-505873A58E78}"/>
          </ac:cxnSpMkLst>
        </pc:cxnChg>
        <pc:cxnChg chg="add mod">
          <ac:chgData name="Park Gi-Yong" userId="7cb4440fb3bcdce3" providerId="Windows Live" clId="Web-{AE4EA0C8-5A1D-400B-B9F4-3ED85DBD2732}" dt="2020-02-13T05:27:00.690" v="242" actId="1076"/>
          <ac:cxnSpMkLst>
            <pc:docMk/>
            <pc:sldMk cId="4220183488" sldId="257"/>
            <ac:cxnSpMk id="23" creationId="{60911A0D-DB62-473E-BF3B-D87CE548262B}"/>
          </ac:cxnSpMkLst>
        </pc:cxnChg>
      </pc:sldChg>
    </pc:docChg>
  </pc:docChgLst>
  <pc:docChgLst>
    <pc:chgData name="Park Gi-Yong" userId="7cb4440fb3bcdce3" providerId="Windows Live" clId="Web-{D1CDABD3-E467-4118-901A-6B2A85B3C9CA}"/>
    <pc:docChg chg="modSld">
      <pc:chgData name="Park Gi-Yong" userId="7cb4440fb3bcdce3" providerId="Windows Live" clId="Web-{D1CDABD3-E467-4118-901A-6B2A85B3C9CA}" dt="2020-02-13T06:35:38.930" v="148"/>
      <pc:docMkLst>
        <pc:docMk/>
      </pc:docMkLst>
      <pc:sldChg chg="addSp modSp">
        <pc:chgData name="Park Gi-Yong" userId="7cb4440fb3bcdce3" providerId="Windows Live" clId="Web-{D1CDABD3-E467-4118-901A-6B2A85B3C9CA}" dt="2020-02-13T06:35:38.930" v="148"/>
        <pc:sldMkLst>
          <pc:docMk/>
          <pc:sldMk cId="4220183488" sldId="257"/>
        </pc:sldMkLst>
        <pc:spChg chg="add">
          <ac:chgData name="Park Gi-Yong" userId="7cb4440fb3bcdce3" providerId="Windows Live" clId="Web-{D1CDABD3-E467-4118-901A-6B2A85B3C9CA}" dt="2020-02-13T06:35:38.930" v="148"/>
          <ac:spMkLst>
            <pc:docMk/>
            <pc:sldMk cId="4220183488" sldId="257"/>
            <ac:spMk id="4" creationId="{2C47F3C9-EECC-4483-9135-AF98F0F8E335}"/>
          </ac:spMkLst>
        </pc:spChg>
        <pc:spChg chg="mod">
          <ac:chgData name="Park Gi-Yong" userId="7cb4440fb3bcdce3" providerId="Windows Live" clId="Web-{D1CDABD3-E467-4118-901A-6B2A85B3C9CA}" dt="2020-02-13T06:35:12.273" v="146" actId="1076"/>
          <ac:spMkLst>
            <pc:docMk/>
            <pc:sldMk cId="4220183488" sldId="257"/>
            <ac:spMk id="7" creationId="{FBC09957-F255-4E6F-9C84-021D9F443E83}"/>
          </ac:spMkLst>
        </pc:spChg>
        <pc:spChg chg="mod">
          <ac:chgData name="Park Gi-Yong" userId="7cb4440fb3bcdce3" providerId="Windows Live" clId="Web-{D1CDABD3-E467-4118-901A-6B2A85B3C9CA}" dt="2020-02-13T06:34:59.868" v="141" actId="20577"/>
          <ac:spMkLst>
            <pc:docMk/>
            <pc:sldMk cId="4220183488" sldId="257"/>
            <ac:spMk id="8" creationId="{C993FA77-6F93-4394-BDC2-167A6176EA37}"/>
          </ac:spMkLst>
        </pc:spChg>
        <pc:spChg chg="mod">
          <ac:chgData name="Park Gi-Yong" userId="7cb4440fb3bcdce3" providerId="Windows Live" clId="Web-{D1CDABD3-E467-4118-901A-6B2A85B3C9CA}" dt="2020-02-13T06:35:08.289" v="145" actId="1076"/>
          <ac:spMkLst>
            <pc:docMk/>
            <pc:sldMk cId="4220183488" sldId="257"/>
            <ac:spMk id="14" creationId="{AB5B8A93-7CB9-4572-9810-A526CA0305DE}"/>
          </ac:spMkLst>
        </pc:spChg>
        <pc:picChg chg="mod">
          <ac:chgData name="Park Gi-Yong" userId="7cb4440fb3bcdce3" providerId="Windows Live" clId="Web-{D1CDABD3-E467-4118-901A-6B2A85B3C9CA}" dt="2020-02-13T06:35:13.539" v="147" actId="1076"/>
          <ac:picMkLst>
            <pc:docMk/>
            <pc:sldMk cId="4220183488" sldId="257"/>
            <ac:picMk id="3" creationId="{FFC243CD-346F-48C4-9BD1-F0C3B620D520}"/>
          </ac:picMkLst>
        </pc:picChg>
      </pc:sldChg>
    </pc:docChg>
  </pc:docChgLst>
  <pc:docChgLst>
    <pc:chgData name="Park Gi-Yong" userId="7cb4440fb3bcdce3" providerId="Windows Live" clId="Web-{49E13C3F-4C23-49D1-8750-3DB0521CB911}"/>
    <pc:docChg chg="addSld modSld">
      <pc:chgData name="Park Gi-Yong" userId="7cb4440fb3bcdce3" providerId="Windows Live" clId="Web-{49E13C3F-4C23-49D1-8750-3DB0521CB911}" dt="2020-02-13T12:50:14.571" v="2636" actId="14100"/>
      <pc:docMkLst>
        <pc:docMk/>
      </pc:docMkLst>
      <pc:sldChg chg="modSp">
        <pc:chgData name="Park Gi-Yong" userId="7cb4440fb3bcdce3" providerId="Windows Live" clId="Web-{49E13C3F-4C23-49D1-8750-3DB0521CB911}" dt="2020-02-13T12:17:44.185" v="1404" actId="20577"/>
        <pc:sldMkLst>
          <pc:docMk/>
          <pc:sldMk cId="1773557652" sldId="258"/>
        </pc:sldMkLst>
        <pc:spChg chg="mod">
          <ac:chgData name="Park Gi-Yong" userId="7cb4440fb3bcdce3" providerId="Windows Live" clId="Web-{49E13C3F-4C23-49D1-8750-3DB0521CB911}" dt="2020-02-13T12:17:44.185" v="1404" actId="20577"/>
          <ac:spMkLst>
            <pc:docMk/>
            <pc:sldMk cId="1773557652" sldId="258"/>
            <ac:spMk id="10" creationId="{DAF4CDCD-1FFF-47D9-8895-549137CD5821}"/>
          </ac:spMkLst>
        </pc:spChg>
      </pc:sldChg>
      <pc:sldChg chg="modSp">
        <pc:chgData name="Park Gi-Yong" userId="7cb4440fb3bcdce3" providerId="Windows Live" clId="Web-{49E13C3F-4C23-49D1-8750-3DB0521CB911}" dt="2020-02-13T12:17:25.935" v="1399" actId="20577"/>
        <pc:sldMkLst>
          <pc:docMk/>
          <pc:sldMk cId="1325904025" sldId="259"/>
        </pc:sldMkLst>
        <pc:spChg chg="mod">
          <ac:chgData name="Park Gi-Yong" userId="7cb4440fb3bcdce3" providerId="Windows Live" clId="Web-{49E13C3F-4C23-49D1-8750-3DB0521CB911}" dt="2020-02-13T12:17:20.310" v="1393" actId="20577"/>
          <ac:spMkLst>
            <pc:docMk/>
            <pc:sldMk cId="1325904025" sldId="259"/>
            <ac:spMk id="7" creationId="{688E57D6-CAFE-465E-B794-61FFDEC46A39}"/>
          </ac:spMkLst>
        </pc:spChg>
        <pc:spChg chg="mod">
          <ac:chgData name="Park Gi-Yong" userId="7cb4440fb3bcdce3" providerId="Windows Live" clId="Web-{49E13C3F-4C23-49D1-8750-3DB0521CB911}" dt="2020-02-13T12:17:25.935" v="1399" actId="20577"/>
          <ac:spMkLst>
            <pc:docMk/>
            <pc:sldMk cId="1325904025" sldId="259"/>
            <ac:spMk id="13" creationId="{5224D8AE-8C62-406B-96C8-044A5ED20D11}"/>
          </ac:spMkLst>
        </pc:spChg>
      </pc:sldChg>
      <pc:sldChg chg="addSp delSp modSp">
        <pc:chgData name="Park Gi-Yong" userId="7cb4440fb3bcdce3" providerId="Windows Live" clId="Web-{49E13C3F-4C23-49D1-8750-3DB0521CB911}" dt="2020-02-13T12:16:09.576" v="1376" actId="1076"/>
        <pc:sldMkLst>
          <pc:docMk/>
          <pc:sldMk cId="4146553868" sldId="261"/>
        </pc:sldMkLst>
        <pc:spChg chg="mod">
          <ac:chgData name="Park Gi-Yong" userId="7cb4440fb3bcdce3" providerId="Windows Live" clId="Web-{49E13C3F-4C23-49D1-8750-3DB0521CB911}" dt="2020-02-13T12:16:09.435" v="1361" actId="1076"/>
          <ac:spMkLst>
            <pc:docMk/>
            <pc:sldMk cId="4146553868" sldId="261"/>
            <ac:spMk id="4" creationId="{062AD243-A879-44C6-88D8-206BD5519319}"/>
          </ac:spMkLst>
        </pc:spChg>
        <pc:spChg chg="mod">
          <ac:chgData name="Park Gi-Yong" userId="7cb4440fb3bcdce3" providerId="Windows Live" clId="Web-{49E13C3F-4C23-49D1-8750-3DB0521CB911}" dt="2020-02-13T12:16:09.435" v="1362" actId="1076"/>
          <ac:spMkLst>
            <pc:docMk/>
            <pc:sldMk cId="4146553868" sldId="261"/>
            <ac:spMk id="5" creationId="{1BFDE68D-A694-4C70-B533-74B602D72CEB}"/>
          </ac:spMkLst>
        </pc:spChg>
        <pc:spChg chg="mod">
          <ac:chgData name="Park Gi-Yong" userId="7cb4440fb3bcdce3" providerId="Windows Live" clId="Web-{49E13C3F-4C23-49D1-8750-3DB0521CB911}" dt="2020-02-13T12:16:09.451" v="1363" actId="1076"/>
          <ac:spMkLst>
            <pc:docMk/>
            <pc:sldMk cId="4146553868" sldId="261"/>
            <ac:spMk id="6" creationId="{2A148956-0694-41E1-BE1C-B97FDBA11B95}"/>
          </ac:spMkLst>
        </pc:spChg>
        <pc:spChg chg="mod">
          <ac:chgData name="Park Gi-Yong" userId="7cb4440fb3bcdce3" providerId="Windows Live" clId="Web-{49E13C3F-4C23-49D1-8750-3DB0521CB911}" dt="2020-02-13T12:16:09.466" v="1364" actId="1076"/>
          <ac:spMkLst>
            <pc:docMk/>
            <pc:sldMk cId="4146553868" sldId="261"/>
            <ac:spMk id="7" creationId="{0F66366E-EB8A-4BBB-85AC-A070A36EA1B6}"/>
          </ac:spMkLst>
        </pc:spChg>
        <pc:spChg chg="add mod">
          <ac:chgData name="Park Gi-Yong" userId="7cb4440fb3bcdce3" providerId="Windows Live" clId="Web-{49E13C3F-4C23-49D1-8750-3DB0521CB911}" dt="2020-02-13T12:16:09.513" v="1369" actId="1076"/>
          <ac:spMkLst>
            <pc:docMk/>
            <pc:sldMk cId="4146553868" sldId="261"/>
            <ac:spMk id="9" creationId="{FDF672B9-FCBD-497D-BA2D-CF9124CCE3E6}"/>
          </ac:spMkLst>
        </pc:spChg>
        <pc:spChg chg="add del mod">
          <ac:chgData name="Park Gi-Yong" userId="7cb4440fb3bcdce3" providerId="Windows Live" clId="Web-{49E13C3F-4C23-49D1-8750-3DB0521CB911}" dt="2020-02-13T12:16:09.513" v="1370" actId="1076"/>
          <ac:spMkLst>
            <pc:docMk/>
            <pc:sldMk cId="4146553868" sldId="261"/>
            <ac:spMk id="13" creationId="{F1A062C0-A5D2-42F3-82D5-1207F4FC97BC}"/>
          </ac:spMkLst>
        </pc:spChg>
        <pc:spChg chg="add mod">
          <ac:chgData name="Park Gi-Yong" userId="7cb4440fb3bcdce3" providerId="Windows Live" clId="Web-{49E13C3F-4C23-49D1-8750-3DB0521CB911}" dt="2020-02-13T12:16:09.529" v="1371" actId="1076"/>
          <ac:spMkLst>
            <pc:docMk/>
            <pc:sldMk cId="4146553868" sldId="261"/>
            <ac:spMk id="14" creationId="{5FEECB5D-2DF2-4CA2-A665-2DCAF8961940}"/>
          </ac:spMkLst>
        </pc:spChg>
        <pc:spChg chg="add del mod">
          <ac:chgData name="Park Gi-Yong" userId="7cb4440fb3bcdce3" providerId="Windows Live" clId="Web-{49E13C3F-4C23-49D1-8750-3DB0521CB911}" dt="2020-02-13T10:59:42.086" v="86"/>
          <ac:spMkLst>
            <pc:docMk/>
            <pc:sldMk cId="4146553868" sldId="261"/>
            <ac:spMk id="15" creationId="{81EC4C5F-5DBC-4C4C-8438-E1FD35883180}"/>
          </ac:spMkLst>
        </pc:spChg>
        <pc:spChg chg="add mod">
          <ac:chgData name="Park Gi-Yong" userId="7cb4440fb3bcdce3" providerId="Windows Live" clId="Web-{49E13C3F-4C23-49D1-8750-3DB0521CB911}" dt="2020-02-13T12:16:09.529" v="1372" actId="1076"/>
          <ac:spMkLst>
            <pc:docMk/>
            <pc:sldMk cId="4146553868" sldId="261"/>
            <ac:spMk id="16" creationId="{559F3D98-E205-4B8F-9EDB-5186203CE59E}"/>
          </ac:spMkLst>
        </pc:spChg>
        <pc:spChg chg="add mod">
          <ac:chgData name="Park Gi-Yong" userId="7cb4440fb3bcdce3" providerId="Windows Live" clId="Web-{49E13C3F-4C23-49D1-8750-3DB0521CB911}" dt="2020-02-13T12:16:09.544" v="1374" actId="1076"/>
          <ac:spMkLst>
            <pc:docMk/>
            <pc:sldMk cId="4146553868" sldId="261"/>
            <ac:spMk id="19" creationId="{E7A39E72-38D4-4527-B93B-EC06FE0167F7}"/>
          </ac:spMkLst>
        </pc:spChg>
        <pc:spChg chg="add mod">
          <ac:chgData name="Park Gi-Yong" userId="7cb4440fb3bcdce3" providerId="Windows Live" clId="Web-{49E13C3F-4C23-49D1-8750-3DB0521CB911}" dt="2020-02-13T12:16:09.560" v="1375" actId="1076"/>
          <ac:spMkLst>
            <pc:docMk/>
            <pc:sldMk cId="4146553868" sldId="261"/>
            <ac:spMk id="20" creationId="{61F5B79F-B0BA-422C-955E-033DA29FD45E}"/>
          </ac:spMkLst>
        </pc:spChg>
        <pc:spChg chg="add mod">
          <ac:chgData name="Park Gi-Yong" userId="7cb4440fb3bcdce3" providerId="Windows Live" clId="Web-{49E13C3F-4C23-49D1-8750-3DB0521CB911}" dt="2020-02-13T12:16:09.576" v="1376" actId="1076"/>
          <ac:spMkLst>
            <pc:docMk/>
            <pc:sldMk cId="4146553868" sldId="261"/>
            <ac:spMk id="21" creationId="{CCBE9481-68A0-47C2-8BC6-E4CCD4567715}"/>
          </ac:spMkLst>
        </pc:spChg>
        <pc:cxnChg chg="add mod">
          <ac:chgData name="Park Gi-Yong" userId="7cb4440fb3bcdce3" providerId="Windows Live" clId="Web-{49E13C3F-4C23-49D1-8750-3DB0521CB911}" dt="2020-02-13T12:16:09.498" v="1368" actId="1076"/>
          <ac:cxnSpMkLst>
            <pc:docMk/>
            <pc:sldMk cId="4146553868" sldId="261"/>
            <ac:cxnSpMk id="3" creationId="{5993AF82-4838-448C-AF52-36FF19102706}"/>
          </ac:cxnSpMkLst>
        </pc:cxnChg>
        <pc:cxnChg chg="mod">
          <ac:chgData name="Park Gi-Yong" userId="7cb4440fb3bcdce3" providerId="Windows Live" clId="Web-{49E13C3F-4C23-49D1-8750-3DB0521CB911}" dt="2020-02-13T12:16:09.466" v="1365" actId="1076"/>
          <ac:cxnSpMkLst>
            <pc:docMk/>
            <pc:sldMk cId="4146553868" sldId="261"/>
            <ac:cxnSpMk id="8" creationId="{971061DE-29D9-4AD3-B300-3191F8795648}"/>
          </ac:cxnSpMkLst>
        </pc:cxnChg>
        <pc:cxnChg chg="mod">
          <ac:chgData name="Park Gi-Yong" userId="7cb4440fb3bcdce3" providerId="Windows Live" clId="Web-{49E13C3F-4C23-49D1-8750-3DB0521CB911}" dt="2020-02-13T12:16:09.482" v="1366" actId="1076"/>
          <ac:cxnSpMkLst>
            <pc:docMk/>
            <pc:sldMk cId="4146553868" sldId="261"/>
            <ac:cxnSpMk id="10" creationId="{93B1D9D9-4B16-46A1-B281-4AF54823B790}"/>
          </ac:cxnSpMkLst>
        </pc:cxnChg>
        <pc:cxnChg chg="mod">
          <ac:chgData name="Park Gi-Yong" userId="7cb4440fb3bcdce3" providerId="Windows Live" clId="Web-{49E13C3F-4C23-49D1-8750-3DB0521CB911}" dt="2020-02-13T12:16:09.482" v="1367" actId="1076"/>
          <ac:cxnSpMkLst>
            <pc:docMk/>
            <pc:sldMk cId="4146553868" sldId="261"/>
            <ac:cxnSpMk id="11" creationId="{104F751C-E92A-421F-98EF-E0E2A3C0D7EE}"/>
          </ac:cxnSpMkLst>
        </pc:cxnChg>
        <pc:cxnChg chg="del">
          <ac:chgData name="Park Gi-Yong" userId="7cb4440fb3bcdce3" providerId="Windows Live" clId="Web-{49E13C3F-4C23-49D1-8750-3DB0521CB911}" dt="2020-02-13T10:57:02.742" v="0"/>
          <ac:cxnSpMkLst>
            <pc:docMk/>
            <pc:sldMk cId="4146553868" sldId="261"/>
            <ac:cxnSpMk id="12" creationId="{8D912B5F-1683-443F-82C6-CA6D44E2984D}"/>
          </ac:cxnSpMkLst>
        </pc:cxnChg>
        <pc:cxnChg chg="add del mod">
          <ac:chgData name="Park Gi-Yong" userId="7cb4440fb3bcdce3" providerId="Windows Live" clId="Web-{49E13C3F-4C23-49D1-8750-3DB0521CB911}" dt="2020-02-13T11:01:13.414" v="107"/>
          <ac:cxnSpMkLst>
            <pc:docMk/>
            <pc:sldMk cId="4146553868" sldId="261"/>
            <ac:cxnSpMk id="17" creationId="{F4171A56-3984-4520-8550-28176998DC5D}"/>
          </ac:cxnSpMkLst>
        </pc:cxnChg>
        <pc:cxnChg chg="add mod">
          <ac:chgData name="Park Gi-Yong" userId="7cb4440fb3bcdce3" providerId="Windows Live" clId="Web-{49E13C3F-4C23-49D1-8750-3DB0521CB911}" dt="2020-02-13T12:16:09.544" v="1373" actId="1076"/>
          <ac:cxnSpMkLst>
            <pc:docMk/>
            <pc:sldMk cId="4146553868" sldId="261"/>
            <ac:cxnSpMk id="18" creationId="{8A29EB6E-B9CE-4200-9C54-6558719309B7}"/>
          </ac:cxnSpMkLst>
        </pc:cxnChg>
      </pc:sldChg>
      <pc:sldChg chg="addSp delSp modSp new">
        <pc:chgData name="Park Gi-Yong" userId="7cb4440fb3bcdce3" providerId="Windows Live" clId="Web-{49E13C3F-4C23-49D1-8750-3DB0521CB911}" dt="2020-02-13T12:10:09.371" v="1195"/>
        <pc:sldMkLst>
          <pc:docMk/>
          <pc:sldMk cId="2527819725" sldId="262"/>
        </pc:sldMkLst>
        <pc:spChg chg="mod">
          <ac:chgData name="Park Gi-Yong" userId="7cb4440fb3bcdce3" providerId="Windows Live" clId="Web-{49E13C3F-4C23-49D1-8750-3DB0521CB911}" dt="2020-02-13T11:05:57.181" v="236" actId="20577"/>
          <ac:spMkLst>
            <pc:docMk/>
            <pc:sldMk cId="2527819725" sldId="262"/>
            <ac:spMk id="2" creationId="{5BBE9144-98DF-41E0-B1A5-7E34DBCD628D}"/>
          </ac:spMkLst>
        </pc:spChg>
        <pc:spChg chg="add mod">
          <ac:chgData name="Park Gi-Yong" userId="7cb4440fb3bcdce3" providerId="Windows Live" clId="Web-{49E13C3F-4C23-49D1-8750-3DB0521CB911}" dt="2020-02-13T11:07:58.165" v="279" actId="1076"/>
          <ac:spMkLst>
            <pc:docMk/>
            <pc:sldMk cId="2527819725" sldId="262"/>
            <ac:spMk id="4" creationId="{362F3424-B11D-4D3D-951B-D4E52ED92F33}"/>
          </ac:spMkLst>
        </pc:spChg>
        <pc:spChg chg="add mod">
          <ac:chgData name="Park Gi-Yong" userId="7cb4440fb3bcdce3" providerId="Windows Live" clId="Web-{49E13C3F-4C23-49D1-8750-3DB0521CB911}" dt="2020-02-13T11:07:58.134" v="274" actId="1076"/>
          <ac:spMkLst>
            <pc:docMk/>
            <pc:sldMk cId="2527819725" sldId="262"/>
            <ac:spMk id="6" creationId="{6BCE3DCB-D7D7-4083-8A4D-768B5E23ECDF}"/>
          </ac:spMkLst>
        </pc:spChg>
        <pc:spChg chg="add mod">
          <ac:chgData name="Park Gi-Yong" userId="7cb4440fb3bcdce3" providerId="Windows Live" clId="Web-{49E13C3F-4C23-49D1-8750-3DB0521CB911}" dt="2020-02-13T11:07:58.150" v="275" actId="1076"/>
          <ac:spMkLst>
            <pc:docMk/>
            <pc:sldMk cId="2527819725" sldId="262"/>
            <ac:spMk id="8" creationId="{25B90C86-6703-40CD-B805-D313BDAC5EA5}"/>
          </ac:spMkLst>
        </pc:spChg>
        <pc:spChg chg="add del">
          <ac:chgData name="Park Gi-Yong" userId="7cb4440fb3bcdce3" providerId="Windows Live" clId="Web-{49E13C3F-4C23-49D1-8750-3DB0521CB911}" dt="2020-02-13T11:06:44.306" v="262"/>
          <ac:spMkLst>
            <pc:docMk/>
            <pc:sldMk cId="2527819725" sldId="262"/>
            <ac:spMk id="10" creationId="{2D750CEB-5DEB-48AD-90D5-2ECA39369520}"/>
          </ac:spMkLst>
        </pc:spChg>
        <pc:spChg chg="add mod">
          <ac:chgData name="Park Gi-Yong" userId="7cb4440fb3bcdce3" providerId="Windows Live" clId="Web-{49E13C3F-4C23-49D1-8750-3DB0521CB911}" dt="2020-02-13T11:07:58.165" v="278" actId="1076"/>
          <ac:spMkLst>
            <pc:docMk/>
            <pc:sldMk cId="2527819725" sldId="262"/>
            <ac:spMk id="20" creationId="{2CB86D4A-6EB1-4EED-8246-2FA3EB52ED86}"/>
          </ac:spMkLst>
        </pc:spChg>
        <pc:spChg chg="add del mod">
          <ac:chgData name="Park Gi-Yong" userId="7cb4440fb3bcdce3" providerId="Windows Live" clId="Web-{49E13C3F-4C23-49D1-8750-3DB0521CB911}" dt="2020-02-13T11:06:41.227" v="259"/>
          <ac:spMkLst>
            <pc:docMk/>
            <pc:sldMk cId="2527819725" sldId="262"/>
            <ac:spMk id="22" creationId="{E9CD9B7C-B2D6-4875-9C08-3077686C1927}"/>
          </ac:spMkLst>
        </pc:spChg>
        <pc:spChg chg="add mod">
          <ac:chgData name="Park Gi-Yong" userId="7cb4440fb3bcdce3" providerId="Windows Live" clId="Web-{49E13C3F-4C23-49D1-8750-3DB0521CB911}" dt="2020-02-13T11:07:58.165" v="277" actId="1076"/>
          <ac:spMkLst>
            <pc:docMk/>
            <pc:sldMk cId="2527819725" sldId="262"/>
            <ac:spMk id="24" creationId="{35C07BA1-2AAF-4BF1-856F-E73EFF6FD9A2}"/>
          </ac:spMkLst>
        </pc:spChg>
        <pc:spChg chg="add del">
          <ac:chgData name="Park Gi-Yong" userId="7cb4440fb3bcdce3" providerId="Windows Live" clId="Web-{49E13C3F-4C23-49D1-8750-3DB0521CB911}" dt="2020-02-13T11:06:35.602" v="254"/>
          <ac:spMkLst>
            <pc:docMk/>
            <pc:sldMk cId="2527819725" sldId="262"/>
            <ac:spMk id="28" creationId="{98C8A4C8-A5C8-459E-8101-EC511A136FF4}"/>
          </ac:spMkLst>
        </pc:spChg>
        <pc:spChg chg="add del">
          <ac:chgData name="Park Gi-Yong" userId="7cb4440fb3bcdce3" providerId="Windows Live" clId="Web-{49E13C3F-4C23-49D1-8750-3DB0521CB911}" dt="2020-02-13T11:06:36.681" v="255"/>
          <ac:spMkLst>
            <pc:docMk/>
            <pc:sldMk cId="2527819725" sldId="262"/>
            <ac:spMk id="30" creationId="{20691AB5-322A-479E-A62C-4C37A8F7DD47}"/>
          </ac:spMkLst>
        </pc:spChg>
        <pc:spChg chg="add del">
          <ac:chgData name="Park Gi-Yong" userId="7cb4440fb3bcdce3" providerId="Windows Live" clId="Web-{49E13C3F-4C23-49D1-8750-3DB0521CB911}" dt="2020-02-13T11:06:35.134" v="253"/>
          <ac:spMkLst>
            <pc:docMk/>
            <pc:sldMk cId="2527819725" sldId="262"/>
            <ac:spMk id="32" creationId="{31448D7F-F3B2-4401-910C-75A52A653ADE}"/>
          </ac:spMkLst>
        </pc:spChg>
        <pc:spChg chg="add mod">
          <ac:chgData name="Park Gi-Yong" userId="7cb4440fb3bcdce3" providerId="Windows Live" clId="Web-{49E13C3F-4C23-49D1-8750-3DB0521CB911}" dt="2020-02-13T11:15:22.701" v="767" actId="1076"/>
          <ac:spMkLst>
            <pc:docMk/>
            <pc:sldMk cId="2527819725" sldId="262"/>
            <ac:spMk id="33" creationId="{26ACA4B5-57EF-411B-96FC-0262FE8A6971}"/>
          </ac:spMkLst>
        </pc:spChg>
        <pc:spChg chg="add mod">
          <ac:chgData name="Park Gi-Yong" userId="7cb4440fb3bcdce3" providerId="Windows Live" clId="Web-{49E13C3F-4C23-49D1-8750-3DB0521CB911}" dt="2020-02-13T11:39:12.588" v="1018" actId="1076"/>
          <ac:spMkLst>
            <pc:docMk/>
            <pc:sldMk cId="2527819725" sldId="262"/>
            <ac:spMk id="34" creationId="{257E4F3C-F254-4628-994E-F8725C972676}"/>
          </ac:spMkLst>
        </pc:spChg>
        <pc:spChg chg="add mod">
          <ac:chgData name="Park Gi-Yong" userId="7cb4440fb3bcdce3" providerId="Windows Live" clId="Web-{49E13C3F-4C23-49D1-8750-3DB0521CB911}" dt="2020-02-13T11:42:06.651" v="1144" actId="20577"/>
          <ac:spMkLst>
            <pc:docMk/>
            <pc:sldMk cId="2527819725" sldId="262"/>
            <ac:spMk id="35" creationId="{58BCE53A-F46A-48F5-A26D-A8C4E8C2C531}"/>
          </ac:spMkLst>
        </pc:spChg>
        <pc:spChg chg="add mod">
          <ac:chgData name="Park Gi-Yong" userId="7cb4440fb3bcdce3" providerId="Windows Live" clId="Web-{49E13C3F-4C23-49D1-8750-3DB0521CB911}" dt="2020-02-13T11:23:58.430" v="885" actId="1076"/>
          <ac:spMkLst>
            <pc:docMk/>
            <pc:sldMk cId="2527819725" sldId="262"/>
            <ac:spMk id="36" creationId="{DD6CCC64-DDDA-415E-B9FF-BC92636BDE2C}"/>
          </ac:spMkLst>
        </pc:spChg>
        <pc:spChg chg="add del mod">
          <ac:chgData name="Park Gi-Yong" userId="7cb4440fb3bcdce3" providerId="Windows Live" clId="Web-{49E13C3F-4C23-49D1-8750-3DB0521CB911}" dt="2020-02-13T11:17:04.435" v="879"/>
          <ac:spMkLst>
            <pc:docMk/>
            <pc:sldMk cId="2527819725" sldId="262"/>
            <ac:spMk id="37" creationId="{BBF24F11-B70D-4EAC-BC92-99E256A7B398}"/>
          </ac:spMkLst>
        </pc:spChg>
        <pc:spChg chg="add del mod">
          <ac:chgData name="Park Gi-Yong" userId="7cb4440fb3bcdce3" providerId="Windows Live" clId="Web-{49E13C3F-4C23-49D1-8750-3DB0521CB911}" dt="2020-02-13T11:17:05.326" v="880"/>
          <ac:spMkLst>
            <pc:docMk/>
            <pc:sldMk cId="2527819725" sldId="262"/>
            <ac:spMk id="38" creationId="{1B044808-1C17-4DB4-A034-79411D5C8E55}"/>
          </ac:spMkLst>
        </pc:spChg>
        <pc:spChg chg="add mod">
          <ac:chgData name="Park Gi-Yong" userId="7cb4440fb3bcdce3" providerId="Windows Live" clId="Web-{49E13C3F-4C23-49D1-8750-3DB0521CB911}" dt="2020-02-13T11:27:40.915" v="1010" actId="20577"/>
          <ac:spMkLst>
            <pc:docMk/>
            <pc:sldMk cId="2527819725" sldId="262"/>
            <ac:spMk id="39" creationId="{99915534-5312-4CB3-8769-6DC67C629A98}"/>
          </ac:spMkLst>
        </pc:spChg>
        <pc:spChg chg="add mod">
          <ac:chgData name="Park Gi-Yong" userId="7cb4440fb3bcdce3" providerId="Windows Live" clId="Web-{49E13C3F-4C23-49D1-8750-3DB0521CB911}" dt="2020-02-13T12:05:37.917" v="1191" actId="14100"/>
          <ac:spMkLst>
            <pc:docMk/>
            <pc:sldMk cId="2527819725" sldId="262"/>
            <ac:spMk id="42" creationId="{74697746-D93B-4BF2-BDC9-C258372669D9}"/>
          </ac:spMkLst>
        </pc:spChg>
        <pc:spChg chg="add mod">
          <ac:chgData name="Park Gi-Yong" userId="7cb4440fb3bcdce3" providerId="Windows Live" clId="Web-{49E13C3F-4C23-49D1-8750-3DB0521CB911}" dt="2020-02-13T12:05:22.558" v="1179" actId="14100"/>
          <ac:spMkLst>
            <pc:docMk/>
            <pc:sldMk cId="2527819725" sldId="262"/>
            <ac:spMk id="43" creationId="{E87776A7-2124-43F4-AC0E-820D7AD22A17}"/>
          </ac:spMkLst>
        </pc:spChg>
        <pc:spChg chg="add mod">
          <ac:chgData name="Park Gi-Yong" userId="7cb4440fb3bcdce3" providerId="Windows Live" clId="Web-{49E13C3F-4C23-49D1-8750-3DB0521CB911}" dt="2020-02-13T12:05:26.823" v="1182" actId="14100"/>
          <ac:spMkLst>
            <pc:docMk/>
            <pc:sldMk cId="2527819725" sldId="262"/>
            <ac:spMk id="44" creationId="{E3E9D21E-9B11-4A1C-802E-C6279996EBD3}"/>
          </ac:spMkLst>
        </pc:spChg>
        <pc:spChg chg="add del">
          <ac:chgData name="Park Gi-Yong" userId="7cb4440fb3bcdce3" providerId="Windows Live" clId="Web-{49E13C3F-4C23-49D1-8750-3DB0521CB911}" dt="2020-02-13T11:40:41.979" v="1071"/>
          <ac:spMkLst>
            <pc:docMk/>
            <pc:sldMk cId="2527819725" sldId="262"/>
            <ac:spMk id="45" creationId="{089C219F-4B5D-4E9A-9480-2B1C1B2CECEA}"/>
          </ac:spMkLst>
        </pc:spChg>
        <pc:spChg chg="add del">
          <ac:chgData name="Park Gi-Yong" userId="7cb4440fb3bcdce3" providerId="Windows Live" clId="Web-{49E13C3F-4C23-49D1-8750-3DB0521CB911}" dt="2020-02-13T11:40:47.666" v="1073"/>
          <ac:spMkLst>
            <pc:docMk/>
            <pc:sldMk cId="2527819725" sldId="262"/>
            <ac:spMk id="46" creationId="{66E66334-1C04-4853-824B-B997A0DAFBEB}"/>
          </ac:spMkLst>
        </pc:spChg>
        <pc:spChg chg="add mod">
          <ac:chgData name="Park Gi-Yong" userId="7cb4440fb3bcdce3" providerId="Windows Live" clId="Web-{49E13C3F-4C23-49D1-8750-3DB0521CB911}" dt="2020-02-13T12:05:31.230" v="1186" actId="14100"/>
          <ac:spMkLst>
            <pc:docMk/>
            <pc:sldMk cId="2527819725" sldId="262"/>
            <ac:spMk id="47" creationId="{EC08BB77-7B39-40EF-9EE2-915F45B3A49B}"/>
          </ac:spMkLst>
        </pc:spChg>
        <pc:spChg chg="add mod">
          <ac:chgData name="Park Gi-Yong" userId="7cb4440fb3bcdce3" providerId="Windows Live" clId="Web-{49E13C3F-4C23-49D1-8750-3DB0521CB911}" dt="2020-02-13T12:05:35.230" v="1190" actId="14100"/>
          <ac:spMkLst>
            <pc:docMk/>
            <pc:sldMk cId="2527819725" sldId="262"/>
            <ac:spMk id="48" creationId="{CB8A28AE-CC3B-4A27-A7B3-FC87C562C75D}"/>
          </ac:spMkLst>
        </pc:spChg>
        <pc:picChg chg="add mod">
          <ac:chgData name="Park Gi-Yong" userId="7cb4440fb3bcdce3" providerId="Windows Live" clId="Web-{49E13C3F-4C23-49D1-8750-3DB0521CB911}" dt="2020-02-13T12:10:09.371" v="1195"/>
          <ac:picMkLst>
            <pc:docMk/>
            <pc:sldMk cId="2527819725" sldId="262"/>
            <ac:picMk id="3" creationId="{AD7F6CC8-623A-442C-BB6E-CB044C26E0F0}"/>
          </ac:picMkLst>
        </pc:picChg>
        <pc:picChg chg="add mod">
          <ac:chgData name="Park Gi-Yong" userId="7cb4440fb3bcdce3" providerId="Windows Live" clId="Web-{49E13C3F-4C23-49D1-8750-3DB0521CB911}" dt="2020-02-13T12:05:43.339" v="1192" actId="1076"/>
          <ac:picMkLst>
            <pc:docMk/>
            <pc:sldMk cId="2527819725" sldId="262"/>
            <ac:picMk id="40" creationId="{81F93B79-3DBF-43F3-AC7E-80BA4A0FE857}"/>
          </ac:picMkLst>
        </pc:picChg>
        <pc:cxnChg chg="add mod">
          <ac:chgData name="Park Gi-Yong" userId="7cb4440fb3bcdce3" providerId="Windows Live" clId="Web-{49E13C3F-4C23-49D1-8750-3DB0521CB911}" dt="2020-02-13T11:07:58.181" v="280" actId="1076"/>
          <ac:cxnSpMkLst>
            <pc:docMk/>
            <pc:sldMk cId="2527819725" sldId="262"/>
            <ac:cxnSpMk id="12" creationId="{3020073F-3550-4451-96D9-1798744E192F}"/>
          </ac:cxnSpMkLst>
        </pc:cxnChg>
        <pc:cxnChg chg="add del">
          <ac:chgData name="Park Gi-Yong" userId="7cb4440fb3bcdce3" providerId="Windows Live" clId="Web-{49E13C3F-4C23-49D1-8750-3DB0521CB911}" dt="2020-02-13T11:06:44.306" v="261"/>
          <ac:cxnSpMkLst>
            <pc:docMk/>
            <pc:sldMk cId="2527819725" sldId="262"/>
            <ac:cxnSpMk id="14" creationId="{3DDAB04B-1C48-4B13-95AB-4C514A11A388}"/>
          </ac:cxnSpMkLst>
        </pc:cxnChg>
        <pc:cxnChg chg="add mod">
          <ac:chgData name="Park Gi-Yong" userId="7cb4440fb3bcdce3" providerId="Windows Live" clId="Web-{49E13C3F-4C23-49D1-8750-3DB0521CB911}" dt="2020-02-13T11:07:58.150" v="276" actId="1076"/>
          <ac:cxnSpMkLst>
            <pc:docMk/>
            <pc:sldMk cId="2527819725" sldId="262"/>
            <ac:cxnSpMk id="16" creationId="{CED29CAD-193A-466A-A3EE-379C007D503C}"/>
          </ac:cxnSpMkLst>
        </pc:cxnChg>
        <pc:cxnChg chg="add del">
          <ac:chgData name="Park Gi-Yong" userId="7cb4440fb3bcdce3" providerId="Windows Live" clId="Web-{49E13C3F-4C23-49D1-8750-3DB0521CB911}" dt="2020-02-13T11:06:44.306" v="260"/>
          <ac:cxnSpMkLst>
            <pc:docMk/>
            <pc:sldMk cId="2527819725" sldId="262"/>
            <ac:cxnSpMk id="18" creationId="{A7DF8D10-E060-4DAC-B87A-0DE90CB4D9FA}"/>
          </ac:cxnSpMkLst>
        </pc:cxnChg>
        <pc:cxnChg chg="add del">
          <ac:chgData name="Park Gi-Yong" userId="7cb4440fb3bcdce3" providerId="Windows Live" clId="Web-{49E13C3F-4C23-49D1-8750-3DB0521CB911}" dt="2020-02-13T11:06:38.634" v="256"/>
          <ac:cxnSpMkLst>
            <pc:docMk/>
            <pc:sldMk cId="2527819725" sldId="262"/>
            <ac:cxnSpMk id="26" creationId="{2D84A415-6A5F-4500-831C-09EE365748E5}"/>
          </ac:cxnSpMkLst>
        </pc:cxnChg>
      </pc:sldChg>
      <pc:sldChg chg="addSp delSp modSp new">
        <pc:chgData name="Park Gi-Yong" userId="7cb4440fb3bcdce3" providerId="Windows Live" clId="Web-{49E13C3F-4C23-49D1-8750-3DB0521CB911}" dt="2020-02-13T12:49:30.774" v="2634"/>
        <pc:sldMkLst>
          <pc:docMk/>
          <pc:sldMk cId="1167366573" sldId="263"/>
        </pc:sldMkLst>
        <pc:spChg chg="mod">
          <ac:chgData name="Park Gi-Yong" userId="7cb4440fb3bcdce3" providerId="Windows Live" clId="Web-{49E13C3F-4C23-49D1-8750-3DB0521CB911}" dt="2020-02-13T12:10:57.496" v="1221" actId="20577"/>
          <ac:spMkLst>
            <pc:docMk/>
            <pc:sldMk cId="1167366573" sldId="263"/>
            <ac:spMk id="2" creationId="{11441FC0-0922-4F5E-8A76-AE06E7606A9B}"/>
          </ac:spMkLst>
        </pc:spChg>
        <pc:spChg chg="add del mod">
          <ac:chgData name="Park Gi-Yong" userId="7cb4440fb3bcdce3" providerId="Windows Live" clId="Web-{49E13C3F-4C23-49D1-8750-3DB0521CB911}" dt="2020-02-13T12:47:29.195" v="2555" actId="1076"/>
          <ac:spMkLst>
            <pc:docMk/>
            <pc:sldMk cId="1167366573" sldId="263"/>
            <ac:spMk id="4" creationId="{BB381D92-17CC-4370-B723-5D1319FCB092}"/>
          </ac:spMkLst>
        </pc:spChg>
        <pc:spChg chg="add del">
          <ac:chgData name="Park Gi-Yong" userId="7cb4440fb3bcdce3" providerId="Windows Live" clId="Web-{49E13C3F-4C23-49D1-8750-3DB0521CB911}" dt="2020-02-13T12:11:29.075" v="1282"/>
          <ac:spMkLst>
            <pc:docMk/>
            <pc:sldMk cId="1167366573" sldId="263"/>
            <ac:spMk id="6" creationId="{644A784A-9197-41C7-9EEB-F2A780F62F15}"/>
          </ac:spMkLst>
        </pc:spChg>
        <pc:spChg chg="add del mod">
          <ac:chgData name="Park Gi-Yong" userId="7cb4440fb3bcdce3" providerId="Windows Live" clId="Web-{49E13C3F-4C23-49D1-8750-3DB0521CB911}" dt="2020-02-13T12:47:29.242" v="2556" actId="1076"/>
          <ac:spMkLst>
            <pc:docMk/>
            <pc:sldMk cId="1167366573" sldId="263"/>
            <ac:spMk id="8" creationId="{A6C44947-04F2-4323-A6C0-467D9185C481}"/>
          </ac:spMkLst>
        </pc:spChg>
        <pc:spChg chg="add del mod">
          <ac:chgData name="Park Gi-Yong" userId="7cb4440fb3bcdce3" providerId="Windows Live" clId="Web-{49E13C3F-4C23-49D1-8750-3DB0521CB911}" dt="2020-02-13T12:47:29.273" v="2557" actId="1076"/>
          <ac:spMkLst>
            <pc:docMk/>
            <pc:sldMk cId="1167366573" sldId="263"/>
            <ac:spMk id="10" creationId="{E07125CF-F2D4-4447-9DE9-6AD49FA320B3}"/>
          </ac:spMkLst>
        </pc:spChg>
        <pc:spChg chg="add del">
          <ac:chgData name="Park Gi-Yong" userId="7cb4440fb3bcdce3" providerId="Windows Live" clId="Web-{49E13C3F-4C23-49D1-8750-3DB0521CB911}" dt="2020-02-13T12:11:29.075" v="1280"/>
          <ac:spMkLst>
            <pc:docMk/>
            <pc:sldMk cId="1167366573" sldId="263"/>
            <ac:spMk id="20" creationId="{73FBE93F-9DDA-42C0-A04C-006788BB6C42}"/>
          </ac:spMkLst>
        </pc:spChg>
        <pc:spChg chg="add del mod">
          <ac:chgData name="Park Gi-Yong" userId="7cb4440fb3bcdce3" providerId="Windows Live" clId="Web-{49E13C3F-4C23-49D1-8750-3DB0521CB911}" dt="2020-02-13T12:47:29.351" v="2559" actId="1076"/>
          <ac:spMkLst>
            <pc:docMk/>
            <pc:sldMk cId="1167366573" sldId="263"/>
            <ac:spMk id="22" creationId="{E69BF2CB-883A-4C0E-9AAE-79D53A56258E}"/>
          </ac:spMkLst>
        </pc:spChg>
        <pc:spChg chg="add del">
          <ac:chgData name="Park Gi-Yong" userId="7cb4440fb3bcdce3" providerId="Windows Live" clId="Web-{49E13C3F-4C23-49D1-8750-3DB0521CB911}" dt="2020-02-13T12:11:29.075" v="1279"/>
          <ac:spMkLst>
            <pc:docMk/>
            <pc:sldMk cId="1167366573" sldId="263"/>
            <ac:spMk id="24" creationId="{36A7FBA5-CBED-44EA-8BC3-40A9EDF6A0B5}"/>
          </ac:spMkLst>
        </pc:spChg>
        <pc:spChg chg="add del">
          <ac:chgData name="Park Gi-Yong" userId="7cb4440fb3bcdce3" providerId="Windows Live" clId="Web-{49E13C3F-4C23-49D1-8750-3DB0521CB911}" dt="2020-02-13T12:11:45.997" v="1287"/>
          <ac:spMkLst>
            <pc:docMk/>
            <pc:sldMk cId="1167366573" sldId="263"/>
            <ac:spMk id="28" creationId="{B2FE142E-23B8-43EE-AED6-92D12B7B953E}"/>
          </ac:spMkLst>
        </pc:spChg>
        <pc:spChg chg="add del">
          <ac:chgData name="Park Gi-Yong" userId="7cb4440fb3bcdce3" providerId="Windows Live" clId="Web-{49E13C3F-4C23-49D1-8750-3DB0521CB911}" dt="2020-02-13T12:11:45.309" v="1286"/>
          <ac:spMkLst>
            <pc:docMk/>
            <pc:sldMk cId="1167366573" sldId="263"/>
            <ac:spMk id="30" creationId="{649393EB-E217-43A6-A48D-FF4666959DC1}"/>
          </ac:spMkLst>
        </pc:spChg>
        <pc:spChg chg="add del">
          <ac:chgData name="Park Gi-Yong" userId="7cb4440fb3bcdce3" providerId="Windows Live" clId="Web-{49E13C3F-4C23-49D1-8750-3DB0521CB911}" dt="2020-02-13T12:11:44.387" v="1285"/>
          <ac:spMkLst>
            <pc:docMk/>
            <pc:sldMk cId="1167366573" sldId="263"/>
            <ac:spMk id="32" creationId="{8BFBB57E-C998-4479-A807-564953724147}"/>
          </ac:spMkLst>
        </pc:spChg>
        <pc:spChg chg="add mod">
          <ac:chgData name="Park Gi-Yong" userId="7cb4440fb3bcdce3" providerId="Windows Live" clId="Web-{49E13C3F-4C23-49D1-8750-3DB0521CB911}" dt="2020-02-13T12:47:29.398" v="2560" actId="1076"/>
          <ac:spMkLst>
            <pc:docMk/>
            <pc:sldMk cId="1167366573" sldId="263"/>
            <ac:spMk id="34" creationId="{47FA4032-802C-4B3B-9503-1C0DFB2B9C3A}"/>
          </ac:spMkLst>
        </pc:spChg>
        <pc:spChg chg="add del mod">
          <ac:chgData name="Park Gi-Yong" userId="7cb4440fb3bcdce3" providerId="Windows Live" clId="Web-{49E13C3F-4C23-49D1-8750-3DB0521CB911}" dt="2020-02-13T12:49:30.774" v="2634"/>
          <ac:spMkLst>
            <pc:docMk/>
            <pc:sldMk cId="1167366573" sldId="263"/>
            <ac:spMk id="35" creationId="{E1A06F21-A8F4-4C4D-80E3-EDAF4B95B7C4}"/>
          </ac:spMkLst>
        </pc:spChg>
        <pc:spChg chg="add mod">
          <ac:chgData name="Park Gi-Yong" userId="7cb4440fb3bcdce3" providerId="Windows Live" clId="Web-{49E13C3F-4C23-49D1-8750-3DB0521CB911}" dt="2020-02-13T12:47:29.476" v="2562" actId="1076"/>
          <ac:spMkLst>
            <pc:docMk/>
            <pc:sldMk cId="1167366573" sldId="263"/>
            <ac:spMk id="41" creationId="{2707F6F5-8C59-48BD-96E9-D134C65D6946}"/>
          </ac:spMkLst>
        </pc:spChg>
        <pc:spChg chg="add del mod">
          <ac:chgData name="Park Gi-Yong" userId="7cb4440fb3bcdce3" providerId="Windows Live" clId="Web-{49E13C3F-4C23-49D1-8750-3DB0521CB911}" dt="2020-02-13T12:42:12.538" v="2243"/>
          <ac:spMkLst>
            <pc:docMk/>
            <pc:sldMk cId="1167366573" sldId="263"/>
            <ac:spMk id="43" creationId="{DAC6A338-FB8D-4110-94B6-CFB89E55365D}"/>
          </ac:spMkLst>
        </pc:spChg>
        <pc:graphicFrameChg chg="add del mod modGraphic">
          <ac:chgData name="Park Gi-Yong" userId="7cb4440fb3bcdce3" providerId="Windows Live" clId="Web-{49E13C3F-4C23-49D1-8750-3DB0521CB911}" dt="2020-02-13T12:19:11.076" v="1424"/>
          <ac:graphicFrameMkLst>
            <pc:docMk/>
            <pc:sldMk cId="1167366573" sldId="263"/>
            <ac:graphicFrameMk id="37" creationId="{2AF0662E-7A48-4FBA-A323-0E453E4C4657}"/>
          </ac:graphicFrameMkLst>
        </pc:graphicFrameChg>
        <pc:graphicFrameChg chg="add mod modGraphic">
          <ac:chgData name="Park Gi-Yong" userId="7cb4440fb3bcdce3" providerId="Windows Live" clId="Web-{49E13C3F-4C23-49D1-8750-3DB0521CB911}" dt="2020-02-13T12:47:29.601" v="2564" actId="1076"/>
          <ac:graphicFrameMkLst>
            <pc:docMk/>
            <pc:sldMk cId="1167366573" sldId="263"/>
            <ac:graphicFrameMk id="39" creationId="{8AF70AEC-61BF-4536-BA86-EAD2CCA98D84}"/>
          </ac:graphicFrameMkLst>
        </pc:graphicFrameChg>
        <pc:graphicFrameChg chg="add mod modGraphic">
          <ac:chgData name="Park Gi-Yong" userId="7cb4440fb3bcdce3" providerId="Windows Live" clId="Web-{49E13C3F-4C23-49D1-8750-3DB0521CB911}" dt="2020-02-13T12:48:51.867" v="2633"/>
          <ac:graphicFrameMkLst>
            <pc:docMk/>
            <pc:sldMk cId="1167366573" sldId="263"/>
            <ac:graphicFrameMk id="44" creationId="{61BE4821-BB7C-4FAE-A043-00B34B28C8EB}"/>
          </ac:graphicFrameMkLst>
        </pc:graphicFrameChg>
        <pc:cxnChg chg="add del">
          <ac:chgData name="Park Gi-Yong" userId="7cb4440fb3bcdce3" providerId="Windows Live" clId="Web-{49E13C3F-4C23-49D1-8750-3DB0521CB911}" dt="2020-02-13T12:11:29.075" v="1281"/>
          <ac:cxnSpMkLst>
            <pc:docMk/>
            <pc:sldMk cId="1167366573" sldId="263"/>
            <ac:cxnSpMk id="12" creationId="{9906D7B8-D08C-4C04-AC36-8E152E445C20}"/>
          </ac:cxnSpMkLst>
        </pc:cxnChg>
        <pc:cxnChg chg="add del mod">
          <ac:chgData name="Park Gi-Yong" userId="7cb4440fb3bcdce3" providerId="Windows Live" clId="Web-{49E13C3F-4C23-49D1-8750-3DB0521CB911}" dt="2020-02-13T12:47:29.320" v="2558" actId="1076"/>
          <ac:cxnSpMkLst>
            <pc:docMk/>
            <pc:sldMk cId="1167366573" sldId="263"/>
            <ac:cxnSpMk id="14" creationId="{C3F1CF5C-74BC-407C-8969-8E18B4FEAAEF}"/>
          </ac:cxnSpMkLst>
        </pc:cxnChg>
        <pc:cxnChg chg="add del">
          <ac:chgData name="Park Gi-Yong" userId="7cb4440fb3bcdce3" providerId="Windows Live" clId="Web-{49E13C3F-4C23-49D1-8750-3DB0521CB911}" dt="2020-02-13T12:11:30.434" v="1283"/>
          <ac:cxnSpMkLst>
            <pc:docMk/>
            <pc:sldMk cId="1167366573" sldId="263"/>
            <ac:cxnSpMk id="16" creationId="{0AFA5213-30B1-4173-AD78-DF5F2D5D6D73}"/>
          </ac:cxnSpMkLst>
        </pc:cxnChg>
        <pc:cxnChg chg="add del mod">
          <ac:chgData name="Park Gi-Yong" userId="7cb4440fb3bcdce3" providerId="Windows Live" clId="Web-{49E13C3F-4C23-49D1-8750-3DB0521CB911}" dt="2020-02-13T12:18:17.560" v="1413"/>
          <ac:cxnSpMkLst>
            <pc:docMk/>
            <pc:sldMk cId="1167366573" sldId="263"/>
            <ac:cxnSpMk id="18" creationId="{7328E730-FABD-49BD-9E65-A24E9B781582}"/>
          </ac:cxnSpMkLst>
        </pc:cxnChg>
        <pc:cxnChg chg="add del">
          <ac:chgData name="Park Gi-Yong" userId="7cb4440fb3bcdce3" providerId="Windows Live" clId="Web-{49E13C3F-4C23-49D1-8750-3DB0521CB911}" dt="2020-02-13T12:11:46.887" v="1288"/>
          <ac:cxnSpMkLst>
            <pc:docMk/>
            <pc:sldMk cId="1167366573" sldId="263"/>
            <ac:cxnSpMk id="26" creationId="{1793DEA8-F496-4052-9383-E6191D8FD8A2}"/>
          </ac:cxnSpMkLst>
        </pc:cxnChg>
        <pc:cxnChg chg="add mod">
          <ac:chgData name="Park Gi-Yong" userId="7cb4440fb3bcdce3" providerId="Windows Live" clId="Web-{49E13C3F-4C23-49D1-8750-3DB0521CB911}" dt="2020-02-13T12:47:29.429" v="2561" actId="1076"/>
          <ac:cxnSpMkLst>
            <pc:docMk/>
            <pc:sldMk cId="1167366573" sldId="263"/>
            <ac:cxnSpMk id="36" creationId="{0543E877-0FEA-49D0-8C69-178F71996F54}"/>
          </ac:cxnSpMkLst>
        </pc:cxnChg>
        <pc:cxnChg chg="add mod">
          <ac:chgData name="Park Gi-Yong" userId="7cb4440fb3bcdce3" providerId="Windows Live" clId="Web-{49E13C3F-4C23-49D1-8750-3DB0521CB911}" dt="2020-02-13T12:47:29.523" v="2563" actId="1076"/>
          <ac:cxnSpMkLst>
            <pc:docMk/>
            <pc:sldMk cId="1167366573" sldId="263"/>
            <ac:cxnSpMk id="42" creationId="{21729857-F4EF-4081-834B-5F4DFE2528B2}"/>
          </ac:cxnSpMkLst>
        </pc:cxnChg>
      </pc:sldChg>
      <pc:sldChg chg="modSp new">
        <pc:chgData name="Park Gi-Yong" userId="7cb4440fb3bcdce3" providerId="Windows Live" clId="Web-{49E13C3F-4C23-49D1-8750-3DB0521CB911}" dt="2020-02-13T12:50:14.571" v="2636" actId="14100"/>
        <pc:sldMkLst>
          <pc:docMk/>
          <pc:sldMk cId="4003767438" sldId="264"/>
        </pc:sldMkLst>
        <pc:spChg chg="mod">
          <ac:chgData name="Park Gi-Yong" userId="7cb4440fb3bcdce3" providerId="Windows Live" clId="Web-{49E13C3F-4C23-49D1-8750-3DB0521CB911}" dt="2020-02-13T12:50:14.571" v="2636" actId="14100"/>
          <ac:spMkLst>
            <pc:docMk/>
            <pc:sldMk cId="4003767438" sldId="264"/>
            <ac:spMk id="2" creationId="{27C980E2-43E4-46DB-BF52-62200C02BB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Smart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Box</a:t>
            </a:r>
            <a:r>
              <a:rPr lang="ko-KR" altLang="en-US" dirty="0">
                <a:ea typeface="맑은 고딕"/>
              </a:rPr>
              <a:t>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20.2.13 박기호 박기용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51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마스터키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SmartBoxDaemon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통신 규약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21491"/>
            <a:ext cx="899571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작동확인</a:t>
            </a:r>
            <a:r>
              <a:rPr lang="en-US" altLang="ko-KR" dirty="0"/>
              <a:t>(</a:t>
            </a:r>
            <a:r>
              <a:rPr lang="ko-KR" altLang="en-US" dirty="0"/>
              <a:t>자동검색 시 사용됨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sz="1200" dirty="0">
                <a:solidFill>
                  <a:schemeClr val="accent2"/>
                </a:solidFill>
              </a:rPr>
              <a:t>PC -&gt; </a:t>
            </a:r>
            <a:r>
              <a:rPr lang="en-US" altLang="ko-KR" sz="12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dirty="0"/>
              <a:t> :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dirty="0" err="1">
                <a:latin typeface="+mn-ea"/>
              </a:rPr>
              <a:t>e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200" dirty="0"/>
          </a:p>
          <a:p>
            <a:pPr lvl="1"/>
            <a:r>
              <a:rPr lang="en-US" altLang="ko-KR" sz="1200" dirty="0">
                <a:solidFill>
                  <a:schemeClr val="accent2"/>
                </a:solidFill>
              </a:rPr>
              <a:t>PC &lt;- </a:t>
            </a:r>
            <a:r>
              <a:rPr lang="en-US" altLang="ko-KR" sz="12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dirty="0"/>
              <a:t> :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STX+ACK(06)+ETX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trike="sngStrike" dirty="0"/>
              <a:t>APPKEY </a:t>
            </a:r>
            <a:r>
              <a:rPr lang="ko-KR" altLang="en-US" strike="sngStrike" dirty="0"/>
              <a:t>입력</a:t>
            </a:r>
            <a:endParaRPr lang="en-US" altLang="ko-KR" strike="sngStrike" dirty="0"/>
          </a:p>
          <a:p>
            <a:pPr lvl="1"/>
            <a:r>
              <a:rPr lang="en-US" altLang="ko-KR" sz="1200" strike="sngStrike" dirty="0">
                <a:solidFill>
                  <a:schemeClr val="accent2"/>
                </a:solidFill>
              </a:rPr>
              <a:t>PC -&gt; </a:t>
            </a:r>
            <a:r>
              <a:rPr lang="en-US" altLang="ko-KR" sz="1200" strike="sngStrike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strike="sngStrike" dirty="0"/>
              <a:t> : 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strike="sngStrike" dirty="0" smtClean="0">
                <a:latin typeface="+mn-ea"/>
              </a:rPr>
              <a:t>AKY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200" strike="sngStrike" dirty="0" smtClean="0">
                <a:solidFill>
                  <a:srgbClr val="00B050"/>
                </a:solidFill>
                <a:latin typeface="+mn-ea"/>
              </a:rPr>
              <a:t>sbkk00010003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+US(1F</a:t>
            </a:r>
            <a:r>
              <a:rPr lang="en-US" altLang="ko-KR" sz="1200" strike="sngStrike" dirty="0">
                <a:solidFill>
                  <a:srgbClr val="FF0000"/>
                </a:solidFill>
              </a:rPr>
              <a:t>)+</a:t>
            </a:r>
            <a:r>
              <a:rPr lang="en-US" altLang="ko-KR" sz="1200" strike="sngStrike" dirty="0">
                <a:latin typeface="+mn-ea"/>
              </a:rPr>
              <a:t>01</a:t>
            </a:r>
            <a:r>
              <a:rPr lang="en-US" altLang="ko-KR" sz="1200" strike="sngStrike" dirty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200" strike="sngStrike" dirty="0"/>
          </a:p>
          <a:p>
            <a:pPr lvl="1"/>
            <a:r>
              <a:rPr lang="en-US" altLang="ko-KR" sz="1200" strike="sngStrike" dirty="0">
                <a:solidFill>
                  <a:schemeClr val="accent2"/>
                </a:solidFill>
              </a:rPr>
              <a:t>PC &lt;- </a:t>
            </a:r>
            <a:r>
              <a:rPr lang="en-US" altLang="ko-KR" sz="1200" strike="sngStrike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strike="sngStrike" dirty="0"/>
              <a:t> : </a:t>
            </a:r>
            <a:r>
              <a:rPr lang="en-US" altLang="ko-KR" sz="1200" strike="sngStrike" dirty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strike="sngStrike" dirty="0">
                <a:latin typeface="+mn-ea"/>
              </a:rPr>
              <a:t>RTN</a:t>
            </a:r>
            <a:r>
              <a:rPr lang="en-US" altLang="ko-KR" sz="1200" strike="sngStrike" dirty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200" strike="sngStrike" dirty="0">
                <a:latin typeface="+mn-ea"/>
              </a:rPr>
              <a:t>AKY</a:t>
            </a:r>
            <a:r>
              <a:rPr lang="en-US" altLang="ko-KR" sz="1200" strike="sngStrike" dirty="0">
                <a:solidFill>
                  <a:srgbClr val="FF0000"/>
                </a:solidFill>
              </a:rPr>
              <a:t>+US(1F)+</a:t>
            </a:r>
            <a:r>
              <a:rPr lang="en-US" altLang="ko-KR" sz="1200" strike="sngStrike" dirty="0" smtClean="0">
                <a:latin typeface="+mn-ea"/>
              </a:rPr>
              <a:t>01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+ETX</a:t>
            </a:r>
          </a:p>
          <a:p>
            <a:pPr lvl="1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trike="sngStrike" dirty="0" smtClean="0"/>
              <a:t>이미지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smtClean="0"/>
              <a:t>입력</a:t>
            </a:r>
            <a:r>
              <a:rPr lang="en-US" altLang="ko-KR" strike="sngStrike" dirty="0" smtClean="0"/>
              <a:t>(Product Bitmap Pictures)</a:t>
            </a:r>
            <a:endParaRPr lang="en-US" altLang="ko-KR" strike="sngStrike" dirty="0"/>
          </a:p>
          <a:p>
            <a:pPr lvl="1"/>
            <a:r>
              <a:rPr lang="en-US" altLang="ko-KR" sz="1200" strike="sngStrike" dirty="0">
                <a:solidFill>
                  <a:schemeClr val="accent2"/>
                </a:solidFill>
              </a:rPr>
              <a:t>PC -&gt; </a:t>
            </a:r>
            <a:r>
              <a:rPr lang="en-US" altLang="ko-KR" sz="1200" strike="sngStrike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strike="sngStrike" dirty="0"/>
              <a:t> : 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strike="sngStrike" dirty="0" smtClean="0">
                <a:latin typeface="+mn-ea"/>
              </a:rPr>
              <a:t>PBP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+ENQ+ </a:t>
            </a:r>
            <a:r>
              <a:rPr lang="en-US" altLang="ko-KR" sz="1200" strike="sngStrike" dirty="0" smtClean="0">
                <a:solidFill>
                  <a:srgbClr val="00B050"/>
                </a:solidFill>
                <a:latin typeface="+mn-ea"/>
              </a:rPr>
              <a:t>(968 Byte bitmap</a:t>
            </a:r>
            <a:r>
              <a:rPr lang="ko-KR" altLang="en-US" sz="1200" strike="sngStrike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1200" strike="sngStrike" dirty="0" smtClean="0">
                <a:solidFill>
                  <a:srgbClr val="00B050"/>
                </a:solidFill>
                <a:latin typeface="+mn-ea"/>
              </a:rPr>
              <a:t>Data) 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+US(1F</a:t>
            </a:r>
            <a:r>
              <a:rPr lang="en-US" altLang="ko-KR" sz="1200" strike="sngStrike" dirty="0">
                <a:solidFill>
                  <a:srgbClr val="FF0000"/>
                </a:solidFill>
              </a:rPr>
              <a:t>)+</a:t>
            </a:r>
            <a:r>
              <a:rPr lang="en-US" altLang="ko-KR" sz="1200" strike="sngStrike" dirty="0">
                <a:latin typeface="+mn-ea"/>
              </a:rPr>
              <a:t>01</a:t>
            </a:r>
            <a:r>
              <a:rPr lang="en-US" altLang="ko-KR" sz="1200" strike="sngStrike" dirty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200" strike="sngStrike" dirty="0"/>
          </a:p>
          <a:p>
            <a:pPr lvl="1"/>
            <a:r>
              <a:rPr lang="en-US" altLang="ko-KR" sz="1200" strike="sngStrike" dirty="0">
                <a:solidFill>
                  <a:schemeClr val="accent2"/>
                </a:solidFill>
              </a:rPr>
              <a:t>PC &lt;- </a:t>
            </a:r>
            <a:r>
              <a:rPr lang="en-US" altLang="ko-KR" sz="1200" strike="sngStrike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strike="sngStrike" dirty="0"/>
              <a:t> : 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strike="sngStrike" dirty="0" smtClean="0">
                <a:latin typeface="+mn-ea"/>
              </a:rPr>
              <a:t>RTN</a:t>
            </a:r>
            <a:r>
              <a:rPr lang="en-US" altLang="ko-KR" sz="1200" strike="sngStrike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200" strike="sngStrike" dirty="0" smtClean="0">
                <a:latin typeface="+mn-ea"/>
              </a:rPr>
              <a:t>PBP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+US(1F</a:t>
            </a:r>
            <a:r>
              <a:rPr lang="en-US" altLang="ko-KR" sz="1200" strike="sngStrike" dirty="0">
                <a:solidFill>
                  <a:srgbClr val="FF0000"/>
                </a:solidFill>
              </a:rPr>
              <a:t>)+</a:t>
            </a:r>
            <a:r>
              <a:rPr lang="en-US" altLang="ko-KR" sz="1200" strike="sngStrike" dirty="0">
                <a:latin typeface="+mn-ea"/>
              </a:rPr>
              <a:t>01</a:t>
            </a:r>
            <a:r>
              <a:rPr lang="en-US" altLang="ko-KR" sz="1200" strike="sngStrike" dirty="0">
                <a:solidFill>
                  <a:srgbClr val="FF0000"/>
                </a:solidFill>
                <a:latin typeface="+mn-ea"/>
              </a:rPr>
              <a:t>+ETX</a:t>
            </a:r>
          </a:p>
          <a:p>
            <a:pPr lvl="1"/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센서 접근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 </a:t>
            </a:r>
            <a:r>
              <a:rPr lang="en-US" altLang="ko-KR" dirty="0" smtClean="0"/>
              <a:t>&lt;- </a:t>
            </a:r>
            <a:r>
              <a:rPr lang="ko-KR" altLang="en-US" dirty="0" smtClean="0"/>
              <a:t>마스터키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sz="1200" dirty="0">
                <a:solidFill>
                  <a:schemeClr val="accent2"/>
                </a:solidFill>
              </a:rPr>
              <a:t>PC &lt;- </a:t>
            </a:r>
            <a:r>
              <a:rPr lang="en-US" altLang="ko-KR" sz="12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dirty="0"/>
              <a:t> :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dirty="0">
                <a:latin typeface="+mn-ea"/>
              </a:rPr>
              <a:t>NDT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sbkkb000000001</a:t>
            </a:r>
            <a:r>
              <a:rPr lang="en-US" altLang="ko-KR" sz="1200" dirty="0" smtClean="0">
                <a:solidFill>
                  <a:srgbClr val="FF0000"/>
                </a:solidFill>
              </a:rPr>
              <a:t>+US(1F</a:t>
            </a:r>
            <a:r>
              <a:rPr lang="en-US" altLang="ko-KR" sz="1200" dirty="0">
                <a:solidFill>
                  <a:srgbClr val="FF0000"/>
                </a:solidFill>
              </a:rPr>
              <a:t>)+</a:t>
            </a:r>
            <a:r>
              <a:rPr lang="en-US" altLang="ko-KR" sz="1200" dirty="0" smtClean="0">
                <a:latin typeface="+mn-ea"/>
              </a:rPr>
              <a:t>01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마스터키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sz="1200" dirty="0">
                <a:solidFill>
                  <a:schemeClr val="accent2"/>
                </a:solidFill>
              </a:rPr>
              <a:t>PC </a:t>
            </a:r>
            <a:r>
              <a:rPr lang="en-US" altLang="ko-KR" sz="1200" dirty="0" smtClean="0">
                <a:solidFill>
                  <a:schemeClr val="accent2"/>
                </a:solidFill>
              </a:rPr>
              <a:t>-&gt; </a:t>
            </a:r>
            <a:r>
              <a:rPr lang="en-US" altLang="ko-KR" sz="12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dirty="0"/>
              <a:t> :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dirty="0" smtClean="0">
                <a:latin typeface="+mn-ea"/>
              </a:rPr>
              <a:t>NDT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(Hex)LENGTH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(4Byte)+</a:t>
            </a:r>
            <a:r>
              <a:rPr lang="en-US" altLang="ko-KR" sz="1200" dirty="0" err="1" smtClean="0">
                <a:solidFill>
                  <a:srgbClr val="00B050"/>
                </a:solidFill>
                <a:latin typeface="+mn-ea"/>
              </a:rPr>
              <a:t>hexCode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dirty="0" smtClean="0">
                <a:solidFill>
                  <a:srgbClr val="00B050"/>
                </a:solidFill>
                <a:latin typeface="+mn-ea"/>
              </a:rPr>
              <a:t>LEN*2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Byte)</a:t>
            </a:r>
            <a:r>
              <a:rPr lang="en-US" altLang="ko-KR" sz="1200" dirty="0" smtClean="0">
                <a:solidFill>
                  <a:srgbClr val="FF0000"/>
                </a:solidFill>
              </a:rPr>
              <a:t>+US(1F</a:t>
            </a:r>
            <a:r>
              <a:rPr lang="en-US" altLang="ko-KR" sz="1200" dirty="0">
                <a:solidFill>
                  <a:srgbClr val="FF0000"/>
                </a:solidFill>
              </a:rPr>
              <a:t>)+</a:t>
            </a:r>
            <a:r>
              <a:rPr lang="en-US" altLang="ko-KR" sz="1200" dirty="0" smtClean="0">
                <a:latin typeface="+mn-ea"/>
              </a:rPr>
              <a:t>01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+ETX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solidFill>
                  <a:schemeClr val="accent2"/>
                </a:solidFill>
              </a:rPr>
              <a:t>PC &lt;- </a:t>
            </a:r>
            <a:r>
              <a:rPr lang="en-US" altLang="ko-KR" sz="1200" dirty="0" err="1">
                <a:solidFill>
                  <a:schemeClr val="accent2"/>
                </a:solidFill>
              </a:rPr>
              <a:t>Masterkey</a:t>
            </a:r>
            <a:r>
              <a:rPr lang="en-US" altLang="ko-KR" sz="1200" dirty="0"/>
              <a:t> :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STX+</a:t>
            </a:r>
            <a:r>
              <a:rPr lang="en-US" altLang="ko-KR" sz="1200" dirty="0" smtClean="0">
                <a:latin typeface="+mn-ea"/>
              </a:rPr>
              <a:t>RTN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+ENQ+</a:t>
            </a:r>
            <a:r>
              <a:rPr lang="en-US" altLang="ko-KR" sz="1200" dirty="0" smtClean="0">
                <a:latin typeface="+mn-ea"/>
              </a:rPr>
              <a:t>NDT</a:t>
            </a:r>
            <a:r>
              <a:rPr lang="en-US" altLang="ko-KR" sz="1200" dirty="0" smtClean="0">
                <a:solidFill>
                  <a:srgbClr val="FF0000"/>
                </a:solidFill>
              </a:rPr>
              <a:t>+US(1F</a:t>
            </a:r>
            <a:r>
              <a:rPr lang="en-US" altLang="ko-KR" sz="1200" dirty="0">
                <a:solidFill>
                  <a:srgbClr val="FF0000"/>
                </a:solidFill>
              </a:rPr>
              <a:t>)+</a:t>
            </a:r>
            <a:r>
              <a:rPr lang="en-US" altLang="ko-KR" sz="1200" dirty="0" smtClean="0">
                <a:latin typeface="+mn-ea"/>
              </a:rPr>
              <a:t>01(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+ETX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29" y="1194485"/>
            <a:ext cx="3649987" cy="23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장치를 대체해야 할 때 </a:t>
            </a:r>
            <a:r>
              <a:rPr lang="en-US" altLang="ko-KR" sz="3200" dirty="0" smtClean="0"/>
              <a:t>(2020/02/18)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9467" y="1608667"/>
            <a:ext cx="10964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교환해야 하는 상황이다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교환 후에도 원래대로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설계대로 이어서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진행돼야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ㄱ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자리에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대체한다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1 .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데이터로 초기화한다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2 .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SN</a:t>
            </a:r>
            <a:r>
              <a:rPr lang="ko-KR" altLang="en-US" dirty="0" smtClean="0"/>
              <a:t>으로 저장된 항목을 </a:t>
            </a:r>
            <a:r>
              <a:rPr lang="en-US" altLang="ko-KR" dirty="0"/>
              <a:t>B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것으로 바꾼다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데이터도 인식할 수 있도록 해야 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. RAC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문제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RAC</a:t>
            </a:r>
            <a:r>
              <a:rPr lang="ko-KR" altLang="en-US" dirty="0" smtClean="0"/>
              <a:t>에 저장하면 </a:t>
            </a:r>
            <a:r>
              <a:rPr lang="en-US" altLang="ko-KR" dirty="0" smtClean="0"/>
              <a:t>RAC</a:t>
            </a:r>
            <a:r>
              <a:rPr lang="ko-KR" altLang="en-US" dirty="0" err="1" smtClean="0"/>
              <a:t>메세지를</a:t>
            </a:r>
            <a:r>
              <a:rPr lang="ko-KR" altLang="en-US" dirty="0"/>
              <a:t> </a:t>
            </a:r>
            <a:r>
              <a:rPr lang="ko-KR" altLang="en-US" dirty="0" smtClean="0"/>
              <a:t>서버에 주게 되는데 그러면 </a:t>
            </a:r>
            <a:r>
              <a:rPr lang="en-US" altLang="ko-KR" dirty="0"/>
              <a:t>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시작시간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 바뀌어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출하시간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위험기간까지 모두 그만큼 밀리게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-&gt; </a:t>
            </a:r>
            <a:r>
              <a:rPr lang="ko-KR" altLang="en-US" dirty="0" smtClean="0"/>
              <a:t>재배치한다면 </a:t>
            </a:r>
            <a:r>
              <a:rPr lang="en-US" altLang="ko-KR" dirty="0" smtClean="0"/>
              <a:t>STA </a:t>
            </a:r>
            <a:r>
              <a:rPr lang="ko-KR" altLang="en-US" dirty="0" smtClean="0"/>
              <a:t>신호를 보내지 않음</a:t>
            </a:r>
            <a:r>
              <a:rPr lang="en-US" altLang="ko-KR" dirty="0" smtClean="0"/>
              <a:t>. API</a:t>
            </a:r>
            <a:r>
              <a:rPr lang="ko-KR" altLang="en-US" dirty="0" smtClean="0"/>
              <a:t> 통해서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재배치 관련 작업 수행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3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36232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9FEFB4-36A9-46EA-8016-5EB7CEC3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025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전체 시스템 흐름</a:t>
            </a:r>
            <a:endParaRPr lang="ko-KR" altLang="en-US" dirty="0" err="1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F0D7DF0-31BC-48DB-AC42-CBFAFB03B9D6}"/>
              </a:ext>
            </a:extLst>
          </p:cNvPr>
          <p:cNvSpPr/>
          <p:nvPr/>
        </p:nvSpPr>
        <p:spPr>
          <a:xfrm>
            <a:off x="838775" y="1672269"/>
            <a:ext cx="6716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시작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82DA0AD-B3C3-42C7-A29F-3E72F45B8A77}"/>
              </a:ext>
            </a:extLst>
          </p:cNvPr>
          <p:cNvSpPr/>
          <p:nvPr/>
        </p:nvSpPr>
        <p:spPr>
          <a:xfrm>
            <a:off x="2033729" y="1672269"/>
            <a:ext cx="12431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장치를 상자에 붙이기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5D06E4B-FB4B-4B8A-A1A8-0031B82D7934}"/>
              </a:ext>
            </a:extLst>
          </p:cNvPr>
          <p:cNvSpPr/>
          <p:nvPr/>
        </p:nvSpPr>
        <p:spPr>
          <a:xfrm>
            <a:off x="3756889" y="1672269"/>
            <a:ext cx="12431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상품등록</a:t>
            </a:r>
            <a:r>
              <a:rPr lang="ko-KR" altLang="en-US" sz="1200" dirty="0">
                <a:ea typeface="맑은 고딕"/>
              </a:rPr>
              <a:t>(장치 </a:t>
            </a:r>
            <a:r>
              <a:rPr lang="ko-KR" altLang="en-US" sz="1200" dirty="0" smtClean="0">
                <a:ea typeface="맑은 고딕"/>
              </a:rPr>
              <a:t>설정</a:t>
            </a:r>
            <a:r>
              <a:rPr lang="en-US" altLang="ko-KR" sz="1200" dirty="0" smtClean="0">
                <a:ea typeface="맑은 고딕"/>
              </a:rPr>
              <a:t>,</a:t>
            </a:r>
            <a:r>
              <a:rPr lang="ko-KR" altLang="en-US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a typeface="맑은 고딕"/>
              </a:rPr>
              <a:t>셋팅</a:t>
            </a:r>
            <a:r>
              <a:rPr lang="ko-KR" altLang="en-US" sz="1200" dirty="0" smtClean="0">
                <a:ea typeface="맑은 고딕"/>
              </a:rPr>
              <a:t>)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26D7911-1993-4041-93E3-547FA052A443}"/>
              </a:ext>
            </a:extLst>
          </p:cNvPr>
          <p:cNvSpPr/>
          <p:nvPr/>
        </p:nvSpPr>
        <p:spPr>
          <a:xfrm>
            <a:off x="5480048" y="1672269"/>
            <a:ext cx="12431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맑은 고딕"/>
              </a:rPr>
              <a:t>RAC 으로</a:t>
            </a:r>
            <a:endParaRPr lang="ko-KR" sz="2000">
              <a:ea typeface="맑은 고딕"/>
            </a:endParaRPr>
          </a:p>
          <a:p>
            <a:pPr algn="ctr"/>
            <a:r>
              <a:rPr lang="ko-KR" altLang="en-US" sz="1600" dirty="0">
                <a:ea typeface="맑은 고딕"/>
              </a:rPr>
              <a:t>상자 이동</a:t>
            </a:r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00CA153-E1EF-4FED-8CFA-078EE501802D}"/>
              </a:ext>
            </a:extLst>
          </p:cNvPr>
          <p:cNvSpPr/>
          <p:nvPr/>
        </p:nvSpPr>
        <p:spPr>
          <a:xfrm>
            <a:off x="7203207" y="1672269"/>
            <a:ext cx="12431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RAC 등록</a:t>
            </a:r>
            <a:r>
              <a:rPr lang="ko-KR" altLang="en-US" sz="1200" dirty="0">
                <a:ea typeface="맑은 고딕"/>
              </a:rPr>
              <a:t>(보관 시작)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26DC583-77C9-4B33-80A6-2A9A1183DC29}"/>
              </a:ext>
            </a:extLst>
          </p:cNvPr>
          <p:cNvSpPr/>
          <p:nvPr/>
        </p:nvSpPr>
        <p:spPr>
          <a:xfrm>
            <a:off x="8926365" y="1672270"/>
            <a:ext cx="12431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출하</a:t>
            </a:r>
            <a:endParaRPr lang="ko-KR" dirty="0"/>
          </a:p>
          <a:p>
            <a:pPr algn="ctr"/>
            <a:r>
              <a:rPr lang="ko-KR" altLang="en-US" sz="1400" dirty="0">
                <a:ea typeface="맑은 고딕"/>
              </a:rPr>
              <a:t>장치 초기화</a:t>
            </a:r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93E2DC2-D54B-4D03-B5D1-EB228A2A4A98}"/>
              </a:ext>
            </a:extLst>
          </p:cNvPr>
          <p:cNvSpPr/>
          <p:nvPr/>
        </p:nvSpPr>
        <p:spPr>
          <a:xfrm>
            <a:off x="10684161" y="1672268"/>
            <a:ext cx="671633" cy="762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끝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CE189DB-5090-4965-8CE9-50EA38DC5F3F}"/>
              </a:ext>
            </a:extLst>
          </p:cNvPr>
          <p:cNvCxnSpPr/>
          <p:nvPr/>
        </p:nvCxnSpPr>
        <p:spPr>
          <a:xfrm>
            <a:off x="1507486" y="2052384"/>
            <a:ext cx="536994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FB54B1B9-4B34-4231-89CB-C54DBE3D3687}"/>
              </a:ext>
            </a:extLst>
          </p:cNvPr>
          <p:cNvCxnSpPr>
            <a:cxnSpLocks/>
          </p:cNvCxnSpPr>
          <p:nvPr/>
        </p:nvCxnSpPr>
        <p:spPr>
          <a:xfrm>
            <a:off x="3278217" y="2052384"/>
            <a:ext cx="479485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E98F1E9-6E0D-47B6-965A-9E54F17A9A7B}"/>
              </a:ext>
            </a:extLst>
          </p:cNvPr>
          <p:cNvCxnSpPr>
            <a:cxnSpLocks/>
          </p:cNvCxnSpPr>
          <p:nvPr/>
        </p:nvCxnSpPr>
        <p:spPr>
          <a:xfrm>
            <a:off x="4999905" y="2052383"/>
            <a:ext cx="479485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84C7EA84-62E8-4B0C-B1D3-8CDF36B5E2CE}"/>
              </a:ext>
            </a:extLst>
          </p:cNvPr>
          <p:cNvCxnSpPr>
            <a:cxnSpLocks/>
          </p:cNvCxnSpPr>
          <p:nvPr/>
        </p:nvCxnSpPr>
        <p:spPr>
          <a:xfrm>
            <a:off x="6725189" y="2052384"/>
            <a:ext cx="479485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4AD7314-EDE8-4336-B64C-505873A58E78}"/>
              </a:ext>
            </a:extLst>
          </p:cNvPr>
          <p:cNvCxnSpPr>
            <a:cxnSpLocks/>
          </p:cNvCxnSpPr>
          <p:nvPr/>
        </p:nvCxnSpPr>
        <p:spPr>
          <a:xfrm>
            <a:off x="8446877" y="2052383"/>
            <a:ext cx="479485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60911A0D-DB62-473E-BF3B-D87CE548262B}"/>
              </a:ext>
            </a:extLst>
          </p:cNvPr>
          <p:cNvCxnSpPr>
            <a:cxnSpLocks/>
          </p:cNvCxnSpPr>
          <p:nvPr/>
        </p:nvCxnSpPr>
        <p:spPr>
          <a:xfrm>
            <a:off x="10151952" y="2052384"/>
            <a:ext cx="536994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5B8A93-7CB9-4572-9810-A526CA0305DE}"/>
              </a:ext>
            </a:extLst>
          </p:cNvPr>
          <p:cNvSpPr txBox="1"/>
          <p:nvPr/>
        </p:nvSpPr>
        <p:spPr>
          <a:xfrm>
            <a:off x="1020348" y="2734850"/>
            <a:ext cx="18307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dirty="0">
                <a:ea typeface="맑은 고딕"/>
              </a:rPr>
              <a:t>1.시작</a:t>
            </a:r>
          </a:p>
        </p:txBody>
      </p:sp>
      <p:pic>
        <p:nvPicPr>
          <p:cNvPr id="3" name="그림 3" descr="시계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FFC243CD-346F-48C4-9BD1-F0C3B620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74" y="4150623"/>
            <a:ext cx="2103437" cy="1682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993FA77-6F93-4394-BDC2-167A6176EA37}"/>
              </a:ext>
            </a:extLst>
          </p:cNvPr>
          <p:cNvSpPr txBox="1"/>
          <p:nvPr/>
        </p:nvSpPr>
        <p:spPr>
          <a:xfrm>
            <a:off x="3427137" y="3038544"/>
            <a:ext cx="806408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이 장치는...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상품이 담겨 보관되는 상자에 장착합니다.</a:t>
            </a:r>
            <a:endParaRPr lang="ko-KR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이 장치는 오래 보관되어 있는 상품이 있으면 관리자에게 알려주어 내용물이 출하시기를 놓치지 않도록 관리해주는 역할을 합니다.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7E17169-4D2B-4C0B-A370-309CB80F66B1}"/>
              </a:ext>
            </a:extLst>
          </p:cNvPr>
          <p:cNvSpPr txBox="1"/>
          <p:nvPr/>
        </p:nvSpPr>
        <p:spPr>
          <a:xfrm>
            <a:off x="930965" y="591709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그림1.장치의 처음 모습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sz="1400" dirty="0">
                <a:ea typeface="맑은 고딕"/>
              </a:rPr>
              <a:t>(상자에 장착하기 전)</a:t>
            </a:r>
          </a:p>
        </p:txBody>
      </p:sp>
      <p:cxnSp>
        <p:nvCxnSpPr>
          <p:cNvPr id="18" name="구부러진 연결선 17"/>
          <p:cNvCxnSpPr/>
          <p:nvPr/>
        </p:nvCxnSpPr>
        <p:spPr>
          <a:xfrm rot="16200000" flipH="1">
            <a:off x="7438970" y="2454925"/>
            <a:ext cx="214904" cy="174482"/>
          </a:xfrm>
          <a:prstGeom prst="curvedConnector3">
            <a:avLst>
              <a:gd name="adj1" fmla="val 300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0212E3-4F58-46EF-8D02-0D1FDB4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83" y="-13183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2.장치를 상자에 붙이기</a:t>
            </a:r>
            <a:endParaRPr lang="ko-KR" altLang="en-US" sz="3200" dirty="0"/>
          </a:p>
        </p:txBody>
      </p:sp>
      <p:pic>
        <p:nvPicPr>
          <p:cNvPr id="4" name="그림 4" descr="테이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DE60FE22-3227-47D7-811D-E5E84CED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91" y="279434"/>
            <a:ext cx="2310019" cy="2208558"/>
          </a:xfrm>
          <a:prstGeom prst="rect">
            <a:avLst/>
          </a:prstGeom>
        </p:spPr>
      </p:pic>
      <p:pic>
        <p:nvPicPr>
          <p:cNvPr id="6" name="그림 6" descr="창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865E0018-CCA3-4742-B993-B3820EAF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895" y="82089"/>
            <a:ext cx="2437353" cy="2384495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="" xmlns:a16="http://schemas.microsoft.com/office/drawing/2014/main" id="{28A4C9BA-8A88-4F57-A322-DFB19637A7EF}"/>
              </a:ext>
            </a:extLst>
          </p:cNvPr>
          <p:cNvSpPr txBox="1"/>
          <p:nvPr/>
        </p:nvSpPr>
        <p:spPr>
          <a:xfrm>
            <a:off x="6191514" y="4251836"/>
            <a:ext cx="5542720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+mn-lt"/>
                <a:cs typeface="+mn-lt"/>
              </a:rPr>
              <a:t>장치를 상자에 붙인 후 보관창고로 이동하기 전에 장치를 설정하는 절차입니다.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dirty="0">
                <a:latin typeface="Malgun Gothic"/>
                <a:ea typeface="Malgun Gothic"/>
              </a:rPr>
              <a:t>새 상품은 센서 고유번호만 </a:t>
            </a:r>
            <a:r>
              <a:rPr lang="ko-KR" altLang="en-US" dirty="0">
                <a:latin typeface="Malgun Gothic"/>
                <a:ea typeface="Malgun Gothic"/>
              </a:rPr>
              <a:t>저장되어 있는</a:t>
            </a:r>
            <a:r>
              <a:rPr lang="ko-KR" dirty="0">
                <a:latin typeface="Malgun Gothic"/>
                <a:ea typeface="Malgun Gothic"/>
              </a:rPr>
              <a:t> 상태이며 설정을 할 때는 이 장치가 붙여질 상자가 담을 상품에 대한 정보와, </a:t>
            </a:r>
            <a:r>
              <a:rPr lang="ko-KR" altLang="en-US" dirty="0">
                <a:latin typeface="Malgun Gothic"/>
                <a:ea typeface="Malgun Gothic"/>
              </a:rPr>
              <a:t>출하시기 위험수준, 센서 설정 값 등을 </a:t>
            </a:r>
            <a:r>
              <a:rPr lang="ko-KR" altLang="en-US" dirty="0" err="1">
                <a:latin typeface="Malgun Gothic"/>
                <a:ea typeface="Malgun Gothic"/>
              </a:rPr>
              <a:t>Master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Key</a:t>
            </a:r>
            <a:r>
              <a:rPr lang="ko-KR" altLang="en-US" dirty="0">
                <a:latin typeface="Malgun Gothic"/>
                <a:ea typeface="Malgun Gothic"/>
              </a:rPr>
              <a:t> 장치를 통해 설정합니다.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443CE5B-6706-4F3B-9B80-CE310887CFA0}"/>
              </a:ext>
            </a:extLst>
          </p:cNvPr>
          <p:cNvSpPr txBox="1"/>
          <p:nvPr/>
        </p:nvSpPr>
        <p:spPr>
          <a:xfrm>
            <a:off x="5398659" y="2403814"/>
            <a:ext cx="304965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그림</a:t>
            </a:r>
            <a:r>
              <a:rPr lang="en-US" altLang="ko-KR" dirty="0">
                <a:latin typeface="Malgun Gothic"/>
                <a:ea typeface="Malgun Gothic"/>
              </a:rPr>
              <a:t>2</a:t>
            </a:r>
            <a:r>
              <a:rPr lang="ko-KR" dirty="0">
                <a:latin typeface="Malgun Gothic"/>
                <a:ea typeface="Malgun Gothic"/>
              </a:rPr>
              <a:t>. </a:t>
            </a:r>
            <a:r>
              <a:rPr lang="ko-KR" altLang="en-US" dirty="0">
                <a:ea typeface="맑은 고딕"/>
              </a:rPr>
              <a:t>상자에 장착한 모습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sz="1400" dirty="0">
                <a:ea typeface="맑은 고딕"/>
              </a:rPr>
              <a:t>(겉에서 보는 시선)</a:t>
            </a:r>
          </a:p>
          <a:p>
            <a:r>
              <a:rPr lang="ko-KR" altLang="en-US" sz="1400" dirty="0">
                <a:ea typeface="맑은 고딕"/>
              </a:rPr>
              <a:t>파란색: 장치의 일부</a:t>
            </a:r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AF4CDCD-1FFF-47D9-8895-549137CD5821}"/>
              </a:ext>
            </a:extLst>
          </p:cNvPr>
          <p:cNvSpPr txBox="1"/>
          <p:nvPr/>
        </p:nvSpPr>
        <p:spPr>
          <a:xfrm>
            <a:off x="8514352" y="2381309"/>
            <a:ext cx="2983396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그림</a:t>
            </a:r>
            <a:r>
              <a:rPr lang="en-US" altLang="ko-KR" dirty="0">
                <a:latin typeface="Malgun Gothic"/>
                <a:ea typeface="Malgun Gothic"/>
              </a:rPr>
              <a:t>3</a:t>
            </a:r>
            <a:r>
              <a:rPr lang="ko-KR" dirty="0">
                <a:latin typeface="Malgun Gothic"/>
                <a:ea typeface="Malgun Gothic"/>
              </a:rPr>
              <a:t>.</a:t>
            </a:r>
            <a:r>
              <a:rPr lang="ko-KR" altLang="en-US" dirty="0">
                <a:ea typeface="맑은 고딕"/>
              </a:rPr>
              <a:t>상자에 장착한 모습</a:t>
            </a:r>
            <a:endParaRPr lang="ko-KR" dirty="0"/>
          </a:p>
          <a:p>
            <a:r>
              <a:rPr lang="ko-KR" altLang="en-US" sz="1200" dirty="0">
                <a:ea typeface="맑은 고딕"/>
              </a:rPr>
              <a:t>(단면으로 보는 시선)</a:t>
            </a:r>
          </a:p>
          <a:p>
            <a:r>
              <a:rPr lang="ko-KR" altLang="en-US" sz="1200" dirty="0">
                <a:ea typeface="맑은 고딕"/>
              </a:rPr>
              <a:t>빨간색 원 : 보관될 상품</a:t>
            </a:r>
          </a:p>
          <a:p>
            <a:r>
              <a:rPr lang="ko-KR" altLang="en-US" sz="1100" dirty="0">
                <a:ea typeface="맑은 고딕"/>
              </a:rPr>
              <a:t>빨간색과 파란색 사각형 : 장치의 </a:t>
            </a:r>
            <a:r>
              <a:rPr lang="ko-KR" altLang="en-US" sz="1100">
                <a:ea typeface="맑은 고딕"/>
              </a:rPr>
              <a:t>센서 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AC6DF8A-B0C5-4CD2-9EC5-2833F864CC6E}"/>
              </a:ext>
            </a:extLst>
          </p:cNvPr>
          <p:cNvSpPr txBox="1"/>
          <p:nvPr/>
        </p:nvSpPr>
        <p:spPr>
          <a:xfrm>
            <a:off x="848140" y="1046921"/>
            <a:ext cx="43748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상자에 장치를 붙일 때는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화면이 붙어있는 부분은 겉에,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센서가 들어있는 부분은 속에 붙입니다.</a:t>
            </a:r>
            <a:endParaRPr lang="ko-KR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 두 부분은 끈으로 서로 연결되어 있습니다. 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18C9F71F-B59E-47A4-838A-A522D3597D5F}"/>
              </a:ext>
            </a:extLst>
          </p:cNvPr>
          <p:cNvSpPr txBox="1">
            <a:spLocks/>
          </p:cNvSpPr>
          <p:nvPr/>
        </p:nvSpPr>
        <p:spPr>
          <a:xfrm>
            <a:off x="8031453" y="3531758"/>
            <a:ext cx="4593535" cy="720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ea typeface="맑은 고딕"/>
              </a:rPr>
              <a:t>3.</a:t>
            </a:r>
            <a:r>
              <a:rPr lang="ko-KR" sz="3200" dirty="0">
                <a:latin typeface="Malgun Gothic"/>
                <a:ea typeface="Malgun Gothic"/>
              </a:rPr>
              <a:t>상품등록</a:t>
            </a:r>
            <a:r>
              <a:rPr lang="ko-KR" sz="2000" dirty="0">
                <a:latin typeface="Malgun Gothic"/>
                <a:ea typeface="Malgun Gothic"/>
              </a:rPr>
              <a:t>(장치 설정)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14" name="그림 14">
            <a:extLst>
              <a:ext uri="{FF2B5EF4-FFF2-40B4-BE49-F238E27FC236}">
                <a16:creationId xmlns="" xmlns:a16="http://schemas.microsoft.com/office/drawing/2014/main" id="{A89AA657-824F-4CB0-96DA-815B9C73D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15" y="3532932"/>
            <a:ext cx="3035989" cy="25572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094943B-122A-4267-AC4E-B98ACF1112EB}"/>
              </a:ext>
            </a:extLst>
          </p:cNvPr>
          <p:cNvSpPr txBox="1"/>
          <p:nvPr/>
        </p:nvSpPr>
        <p:spPr>
          <a:xfrm>
            <a:off x="2882930" y="5610365"/>
            <a:ext cx="45653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그림4. 장치를 설정하는 모습</a:t>
            </a:r>
          </a:p>
          <a:p>
            <a:r>
              <a:rPr lang="ko-KR" altLang="en-US" sz="1400" dirty="0">
                <a:ea typeface="맑은 고딕"/>
              </a:rPr>
              <a:t>초록색 : </a:t>
            </a:r>
            <a:r>
              <a:rPr lang="en-US" altLang="ko-KR" sz="1400" dirty="0">
                <a:ea typeface="+mn-lt"/>
                <a:cs typeface="+mn-lt"/>
              </a:rPr>
              <a:t>Master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Key</a:t>
            </a:r>
            <a:r>
              <a:rPr lang="ko-KR" sz="1400" dirty="0">
                <a:ea typeface="+mn-lt"/>
                <a:cs typeface="+mn-lt"/>
              </a:rPr>
              <a:t> 장치</a:t>
            </a:r>
          </a:p>
        </p:txBody>
      </p:sp>
    </p:spTree>
    <p:extLst>
      <p:ext uri="{BB962C8B-B14F-4D97-AF65-F5344CB8AC3E}">
        <p14:creationId xmlns:p14="http://schemas.microsoft.com/office/powerpoint/2010/main" val="17735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0DD301-5C83-41E4-9C0A-BD4D47F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81" y="290581"/>
            <a:ext cx="3210340" cy="894868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맑은 고딕"/>
              </a:rPr>
              <a:t>4.RAC으로 이동</a:t>
            </a:r>
            <a:endParaRPr lang="ko-KR" altLang="en-US" sz="3200"/>
          </a:p>
        </p:txBody>
      </p:sp>
      <p:pic>
        <p:nvPicPr>
          <p:cNvPr id="3" name="그림 3">
            <a:extLst>
              <a:ext uri="{FF2B5EF4-FFF2-40B4-BE49-F238E27FC236}">
                <a16:creationId xmlns="" xmlns:a16="http://schemas.microsoft.com/office/drawing/2014/main" id="{8CA9E52A-AA6C-480C-AB20-BD0D4157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29" y="288117"/>
            <a:ext cx="2931711" cy="1964549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DCF8FB62-B324-4DF4-A476-3709DDF1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128" y="3670277"/>
            <a:ext cx="4784166" cy="3189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8E57D6-CAFE-465E-B794-61FFDEC46A39}"/>
              </a:ext>
            </a:extLst>
          </p:cNvPr>
          <p:cNvSpPr txBox="1"/>
          <p:nvPr/>
        </p:nvSpPr>
        <p:spPr>
          <a:xfrm>
            <a:off x="546416" y="1057024"/>
            <a:ext cx="629643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RAC이란?? 보관 창고내에서 일종의 </a:t>
            </a:r>
            <a:r>
              <a:rPr lang="ko-KR" altLang="en-US" b="1" dirty="0">
                <a:ea typeface="맑은 고딕"/>
              </a:rPr>
              <a:t>주소</a:t>
            </a:r>
            <a:r>
              <a:rPr lang="ko-KR" altLang="en-US" dirty="0">
                <a:ea typeface="맑은 고딕"/>
              </a:rPr>
              <a:t>,</a:t>
            </a:r>
          </a:p>
          <a:p>
            <a:r>
              <a:rPr lang="ko-KR" altLang="en-US" dirty="0">
                <a:ea typeface="맑은 고딕"/>
              </a:rPr>
              <a:t>상품을 보관하는 보관 통입니다.</a:t>
            </a: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상품이 담긴 상자를 보관 창고 내로 넣고 나서, 꺼낼 때 상자의 위치를 모르면 찾기에 시간이 걸리고 복잡하므로 </a:t>
            </a:r>
            <a:r>
              <a:rPr lang="ko-KR" altLang="en-US">
                <a:ea typeface="맑은 고딕"/>
              </a:rPr>
              <a:t>RAC 번호를 알면 바로 찾아 출고할 수 있습니다.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784E8A3E-9531-4BA3-AB76-312CAD18BDE2}"/>
              </a:ext>
            </a:extLst>
          </p:cNvPr>
          <p:cNvSpPr txBox="1">
            <a:spLocks/>
          </p:cNvSpPr>
          <p:nvPr/>
        </p:nvSpPr>
        <p:spPr>
          <a:xfrm>
            <a:off x="551622" y="2725795"/>
            <a:ext cx="3997187" cy="894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>
                <a:ea typeface="맑은 고딕"/>
              </a:rPr>
              <a:t>5.</a:t>
            </a:r>
            <a:r>
              <a:rPr lang="ko-KR" sz="3200">
                <a:latin typeface="Malgun Gothic"/>
                <a:ea typeface="Malgun Gothic"/>
              </a:rPr>
              <a:t>RAC 등록</a:t>
            </a:r>
            <a:r>
              <a:rPr lang="ko-KR" sz="1800">
                <a:latin typeface="Malgun Gothic"/>
                <a:ea typeface="Malgun Gothic"/>
              </a:rPr>
              <a:t>(보관 시작)</a:t>
            </a:r>
            <a:endParaRPr lang="ko-KR" altLang="en-US" sz="180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6E84C3-FF14-496F-86D0-6C529780F35F}"/>
              </a:ext>
            </a:extLst>
          </p:cNvPr>
          <p:cNvSpPr txBox="1"/>
          <p:nvPr/>
        </p:nvSpPr>
        <p:spPr>
          <a:xfrm>
            <a:off x="7301815" y="2374483"/>
            <a:ext cx="367085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^그림5. RAC</a:t>
            </a:r>
            <a:endParaRPr lang="ko-KR" altLang="en-US" dirty="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왼쪽: RAC을 옆에서 본 입체도</a:t>
            </a:r>
            <a:endParaRPr lang="ko-KR" altLang="en-US" sz="1400">
              <a:ea typeface="맑은 고딕" panose="020B0503020000020004" pitchFamily="34" charset="-127"/>
            </a:endParaRPr>
          </a:p>
          <a:p>
            <a:r>
              <a:rPr lang="ko-KR" altLang="en-US" sz="1400">
                <a:ea typeface="맑은 고딕"/>
              </a:rPr>
              <a:t>오른쪽:RAC을 위에서 본 평면도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0B1FE6-2AB1-405F-BB8A-7AAFDE8B63D1}"/>
              </a:ext>
            </a:extLst>
          </p:cNvPr>
          <p:cNvSpPr txBox="1"/>
          <p:nvPr/>
        </p:nvSpPr>
        <p:spPr>
          <a:xfrm>
            <a:off x="7302361" y="3169340"/>
            <a:ext cx="36708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v그림6. RAC 속에 들어간 상자들</a:t>
            </a:r>
            <a:endParaRPr lang="ko-KR" altLang="en-US" dirty="0">
              <a:ea typeface="맑은 고딕"/>
            </a:endParaRPr>
          </a:p>
          <a:p>
            <a:r>
              <a:rPr lang="ko-KR" altLang="en-US" sz="1200">
                <a:ea typeface="맑은 고딕"/>
              </a:rPr>
              <a:t>박스 정면으로 장치의 화면부분이 보입니다.</a:t>
            </a:r>
            <a:endParaRPr lang="ko-KR" altLang="en-US" sz="1200" dirty="0">
              <a:ea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24D8AE-8C62-406B-96C8-044A5ED20D11}"/>
              </a:ext>
            </a:extLst>
          </p:cNvPr>
          <p:cNvSpPr txBox="1"/>
          <p:nvPr/>
        </p:nvSpPr>
        <p:spPr>
          <a:xfrm>
            <a:off x="549237" y="3377702"/>
            <a:ext cx="629116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RAC 등록을 하면 관리자에게 </a:t>
            </a:r>
            <a:r>
              <a:rPr lang="ko-KR" altLang="en-US">
                <a:ea typeface="맑은 고딕"/>
              </a:rPr>
              <a:t>출고해야 할</a:t>
            </a:r>
            <a:r>
              <a:rPr lang="ko-KR" altLang="en-US" dirty="0">
                <a:ea typeface="맑은 고딕"/>
              </a:rPr>
              <a:t> 상자들의 위치를 알려주어 신속하게 상자들을 출고할 수 있게 됩니다.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RAC 등록을 하려면 장치의 </a:t>
            </a:r>
            <a:r>
              <a:rPr lang="ko-KR" altLang="en-US">
                <a:ea typeface="맑은 고딕"/>
              </a:rPr>
              <a:t>LCD 화면을</a:t>
            </a:r>
            <a:r>
              <a:rPr lang="ko-KR" altLang="en-US" dirty="0">
                <a:ea typeface="맑은 고딕"/>
              </a:rPr>
              <a:t> 터치해서 RAC 설정 부분으로 들어가 직접 상품이 담긴 상자가 있는 RAC의 번호(예:A-101)를 터치로 입력합니다.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RAC 등록 후에는 출고하기 전까지 보관하며 관리자에게 보관 시간과 위험 여부, 상자 내부 센서 값 등을 일정 기간 간격으로 보냅니다.</a:t>
            </a:r>
          </a:p>
        </p:txBody>
      </p:sp>
    </p:spTree>
    <p:extLst>
      <p:ext uri="{BB962C8B-B14F-4D97-AF65-F5344CB8AC3E}">
        <p14:creationId xmlns:p14="http://schemas.microsoft.com/office/powerpoint/2010/main" val="13259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5DB49C-3777-4835-B4F2-9A61CAD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69296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ko-KR" sz="3600">
                <a:latin typeface="Malgun Gothic"/>
                <a:ea typeface="Malgun Gothic"/>
              </a:rPr>
              <a:t>6. </a:t>
            </a:r>
            <a:r>
              <a:rPr lang="ko-KR" sz="3600">
                <a:latin typeface="Malgun Gothic"/>
                <a:ea typeface="Malgun Gothic"/>
              </a:rPr>
              <a:t>출하</a:t>
            </a:r>
            <a:endParaRPr lang="ko-KR" sz="3600"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ko-KR" altLang="en-US" sz="2000">
                <a:latin typeface="Malgun Gothic"/>
                <a:ea typeface="Malgun Gothic"/>
              </a:rPr>
              <a:t>및 </a:t>
            </a:r>
            <a:r>
              <a:rPr lang="ko-KR" sz="2000">
                <a:latin typeface="Malgun Gothic"/>
                <a:ea typeface="Malgun Gothic"/>
              </a:rPr>
              <a:t>장치 초기화</a:t>
            </a:r>
            <a:endParaRPr lang="ko-KR" sz="20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BD4795-8B23-4B44-B737-2E37FF8DC638}"/>
              </a:ext>
            </a:extLst>
          </p:cNvPr>
          <p:cNvSpPr txBox="1"/>
          <p:nvPr/>
        </p:nvSpPr>
        <p:spPr>
          <a:xfrm>
            <a:off x="839857" y="1883465"/>
            <a:ext cx="5824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출하를 할 때면 이 장치의 역할이 다 끝났기 때문에 장치를 상자에서 뗀 후 장치에서 출하처리 과정을 끝낸 뒤에 장치를 초기화하고 무선 충전 패드 위에 올려 놓습니다.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4A5AC7-9C0A-4F19-9096-1A2ED1E1CF18}"/>
              </a:ext>
            </a:extLst>
          </p:cNvPr>
          <p:cNvSpPr txBox="1"/>
          <p:nvPr/>
        </p:nvSpPr>
        <p:spPr>
          <a:xfrm>
            <a:off x="841927" y="3177622"/>
            <a:ext cx="5633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출하처리는 </a:t>
            </a:r>
            <a:endParaRPr lang="en-US" altLang="ko-KR" dirty="0" smtClean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 </a:t>
            </a:r>
            <a:r>
              <a:rPr lang="en-US" altLang="ko-KR" dirty="0" smtClean="0">
                <a:ea typeface="맑은 고딕"/>
              </a:rPr>
              <a:t>   1. </a:t>
            </a:r>
            <a:r>
              <a:rPr lang="ko-KR" altLang="en-US" dirty="0" smtClean="0">
                <a:ea typeface="맑은 고딕"/>
              </a:rPr>
              <a:t>장치의 </a:t>
            </a:r>
            <a:r>
              <a:rPr lang="ko-KR" altLang="en-US" dirty="0">
                <a:ea typeface="맑은 고딕"/>
              </a:rPr>
              <a:t>LCD를 </a:t>
            </a:r>
            <a:r>
              <a:rPr lang="ko-KR" altLang="en-US" dirty="0" smtClean="0">
                <a:ea typeface="맑은 고딕"/>
              </a:rPr>
              <a:t>터치</a:t>
            </a:r>
            <a:endParaRPr lang="en-US" altLang="ko-KR" dirty="0" smtClean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 </a:t>
            </a:r>
            <a:r>
              <a:rPr lang="en-US" altLang="ko-KR" dirty="0" smtClean="0">
                <a:ea typeface="맑은 고딕"/>
              </a:rPr>
              <a:t>   2. </a:t>
            </a:r>
            <a:r>
              <a:rPr lang="ko-KR" altLang="en-US" dirty="0" smtClean="0">
                <a:ea typeface="맑은 고딕"/>
              </a:rPr>
              <a:t>메뉴</a:t>
            </a:r>
            <a:r>
              <a:rPr lang="ko-KR" altLang="en-US" dirty="0">
                <a:ea typeface="맑은 고딕"/>
              </a:rPr>
              <a:t>-</a:t>
            </a:r>
            <a:r>
              <a:rPr lang="ko-KR" altLang="en-US" dirty="0" smtClean="0">
                <a:ea typeface="맑은 고딕"/>
              </a:rPr>
              <a:t>출하처리로 가서</a:t>
            </a:r>
            <a:endParaRPr lang="en-US" altLang="ko-KR" dirty="0" smtClean="0">
              <a:ea typeface="맑은 고딕"/>
            </a:endParaRPr>
          </a:p>
          <a:p>
            <a:r>
              <a:rPr lang="en-US" altLang="ko-KR" dirty="0" smtClean="0">
                <a:ea typeface="맑은 고딕"/>
              </a:rPr>
              <a:t>    3. </a:t>
            </a:r>
            <a:r>
              <a:rPr lang="ko-KR" altLang="en-US" dirty="0" smtClean="0">
                <a:ea typeface="맑은 고딕"/>
              </a:rPr>
              <a:t>출하 </a:t>
            </a:r>
            <a:r>
              <a:rPr lang="ko-KR" altLang="en-US" dirty="0">
                <a:ea typeface="맑은 고딕"/>
              </a:rPr>
              <a:t>버튼을 터치하면 됩니다.</a:t>
            </a:r>
          </a:p>
        </p:txBody>
      </p:sp>
    </p:spTree>
    <p:extLst>
      <p:ext uri="{BB962C8B-B14F-4D97-AF65-F5344CB8AC3E}">
        <p14:creationId xmlns:p14="http://schemas.microsoft.com/office/powerpoint/2010/main" val="26712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A0310D-966F-4AB1-B178-622CEE5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전체 시스템 구성요소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62AD243-A879-44C6-88D8-206BD5519319}"/>
              </a:ext>
            </a:extLst>
          </p:cNvPr>
          <p:cNvSpPr/>
          <p:nvPr/>
        </p:nvSpPr>
        <p:spPr>
          <a:xfrm>
            <a:off x="1696278" y="3510170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장치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algn="ctr"/>
            <a:r>
              <a:rPr lang="ko-KR" altLang="en-US" sz="1400">
                <a:ea typeface="맑은 고딕"/>
              </a:rPr>
              <a:t>(상자)</a:t>
            </a:r>
            <a:endParaRPr lang="ko-KR" altLang="en-US" sz="120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FDE68D-A694-4C70-B533-74B602D72CEB}"/>
              </a:ext>
            </a:extLst>
          </p:cNvPr>
          <p:cNvSpPr/>
          <p:nvPr/>
        </p:nvSpPr>
        <p:spPr>
          <a:xfrm>
            <a:off x="3752436" y="1988241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중계기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A148956-0694-41E1-BE1C-B97FDBA11B95}"/>
              </a:ext>
            </a:extLst>
          </p:cNvPr>
          <p:cNvSpPr/>
          <p:nvPr/>
        </p:nvSpPr>
        <p:spPr>
          <a:xfrm>
            <a:off x="7721876" y="1890920"/>
            <a:ext cx="911086" cy="110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관리자 </a:t>
            </a:r>
            <a:r>
              <a:rPr lang="ko-KR" altLang="en-US">
                <a:ea typeface="맑은 고딕"/>
              </a:rPr>
              <a:t>서버</a:t>
            </a:r>
            <a:endParaRPr lang="ko-KR"/>
          </a:p>
          <a:p>
            <a:pPr algn="ctr"/>
            <a:r>
              <a:rPr lang="ko-KR" altLang="en-US" sz="1100">
                <a:ea typeface="맑은 고딕"/>
              </a:rPr>
              <a:t>또는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sz="1600">
                <a:ea typeface="맑은 고딕"/>
              </a:rPr>
              <a:t>컴퓨터</a:t>
            </a:r>
            <a:endParaRPr lang="ko-KR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F66366E-EB8A-4BBB-85AC-A070A36EA1B6}"/>
              </a:ext>
            </a:extLst>
          </p:cNvPr>
          <p:cNvSpPr/>
          <p:nvPr/>
        </p:nvSpPr>
        <p:spPr>
          <a:xfrm>
            <a:off x="7723947" y="3532947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MasterKey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71061DE-29D9-4AD3-B300-3191F8795648}"/>
              </a:ext>
            </a:extLst>
          </p:cNvPr>
          <p:cNvCxnSpPr/>
          <p:nvPr/>
        </p:nvCxnSpPr>
        <p:spPr>
          <a:xfrm flipV="1">
            <a:off x="2176670" y="2519569"/>
            <a:ext cx="1535595" cy="96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3B1D9D9-4B16-46A1-B281-4AF54823B790}"/>
              </a:ext>
            </a:extLst>
          </p:cNvPr>
          <p:cNvCxnSpPr/>
          <p:nvPr/>
        </p:nvCxnSpPr>
        <p:spPr>
          <a:xfrm>
            <a:off x="8202267" y="3050484"/>
            <a:ext cx="3313" cy="458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104F751C-E92A-421F-98EF-E0E2A3C0D7EE}"/>
              </a:ext>
            </a:extLst>
          </p:cNvPr>
          <p:cNvCxnSpPr/>
          <p:nvPr/>
        </p:nvCxnSpPr>
        <p:spPr>
          <a:xfrm flipV="1">
            <a:off x="4667664" y="2434673"/>
            <a:ext cx="3059597" cy="1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5993AF82-4838-448C-AF52-36FF19102706}"/>
              </a:ext>
            </a:extLst>
          </p:cNvPr>
          <p:cNvCxnSpPr/>
          <p:nvPr/>
        </p:nvCxnSpPr>
        <p:spPr>
          <a:xfrm flipH="1">
            <a:off x="2643810" y="3957430"/>
            <a:ext cx="5065641" cy="4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DF672B9-FCBD-497D-BA2D-CF9124CCE3E6}"/>
              </a:ext>
            </a:extLst>
          </p:cNvPr>
          <p:cNvSpPr txBox="1"/>
          <p:nvPr/>
        </p:nvSpPr>
        <p:spPr>
          <a:xfrm>
            <a:off x="2175427" y="2606123"/>
            <a:ext cx="87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packet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A062C0-A5D2-42F3-82D5-1207F4FC97BC}"/>
              </a:ext>
            </a:extLst>
          </p:cNvPr>
          <p:cNvSpPr txBox="1"/>
          <p:nvPr/>
        </p:nvSpPr>
        <p:spPr>
          <a:xfrm>
            <a:off x="4372389" y="3626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초기화 설정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FEECB5D-2DF2-4CA2-A665-2DCAF8961940}"/>
              </a:ext>
            </a:extLst>
          </p:cNvPr>
          <p:cNvSpPr txBox="1"/>
          <p:nvPr/>
        </p:nvSpPr>
        <p:spPr>
          <a:xfrm>
            <a:off x="8209308" y="3140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초기화 설정 값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9F3D98-E205-4B8F-9EDB-5186203CE59E}"/>
              </a:ext>
            </a:extLst>
          </p:cNvPr>
          <p:cNvSpPr txBox="1"/>
          <p:nvPr/>
        </p:nvSpPr>
        <p:spPr>
          <a:xfrm>
            <a:off x="5496753" y="2042905"/>
            <a:ext cx="87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packet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A29EB6E-B9CE-4200-9C54-6558719309B7}"/>
              </a:ext>
            </a:extLst>
          </p:cNvPr>
          <p:cNvCxnSpPr/>
          <p:nvPr/>
        </p:nvCxnSpPr>
        <p:spPr>
          <a:xfrm flipH="1" flipV="1">
            <a:off x="2689363" y="4387298"/>
            <a:ext cx="46383" cy="2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E7A39E72-38D4-4527-B93B-EC06FE0167F7}"/>
              </a:ext>
            </a:extLst>
          </p:cNvPr>
          <p:cNvSpPr/>
          <p:nvPr/>
        </p:nvSpPr>
        <p:spPr>
          <a:xfrm rot="3480000">
            <a:off x="2181077" y="4253316"/>
            <a:ext cx="472108" cy="8034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61F5B79F-B0BA-422C-955E-033DA29FD45E}"/>
              </a:ext>
            </a:extLst>
          </p:cNvPr>
          <p:cNvSpPr/>
          <p:nvPr/>
        </p:nvSpPr>
        <p:spPr>
          <a:xfrm rot="10800000">
            <a:off x="2173558" y="4368361"/>
            <a:ext cx="761999" cy="4803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CBE9481-68A0-47C2-8BC6-E4CCD4567715}"/>
              </a:ext>
            </a:extLst>
          </p:cNvPr>
          <p:cNvSpPr txBox="1"/>
          <p:nvPr/>
        </p:nvSpPr>
        <p:spPr>
          <a:xfrm>
            <a:off x="2150580" y="4916970"/>
            <a:ext cx="1194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자체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5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E9144-98DF-41E0-B1A5-7E34DBCD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194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Packet</a:t>
            </a:r>
            <a:r>
              <a:rPr lang="ko-KR" altLang="en-US" dirty="0">
                <a:ea typeface="맑은 고딕"/>
              </a:rPr>
              <a:t> 정보 흐름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62F3424-B11D-4D3D-951B-D4E52ED92F33}"/>
              </a:ext>
            </a:extLst>
          </p:cNvPr>
          <p:cNvSpPr/>
          <p:nvPr/>
        </p:nvSpPr>
        <p:spPr>
          <a:xfrm>
            <a:off x="1903343" y="1340127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장치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algn="ctr"/>
            <a:r>
              <a:rPr lang="ko-KR" altLang="en-US" sz="1400">
                <a:ea typeface="맑은 고딕"/>
              </a:rPr>
              <a:t>(상자)</a:t>
            </a:r>
            <a:endParaRPr lang="ko-KR" altLang="en-US" sz="120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BCE3DCB-D7D7-4083-8A4D-768B5E23ECDF}"/>
              </a:ext>
            </a:extLst>
          </p:cNvPr>
          <p:cNvSpPr/>
          <p:nvPr/>
        </p:nvSpPr>
        <p:spPr>
          <a:xfrm>
            <a:off x="5872784" y="1342198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중계기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5B90C86-6703-40CD-B805-D313BDAC5EA5}"/>
              </a:ext>
            </a:extLst>
          </p:cNvPr>
          <p:cNvSpPr/>
          <p:nvPr/>
        </p:nvSpPr>
        <p:spPr>
          <a:xfrm>
            <a:off x="9842224" y="1244877"/>
            <a:ext cx="911086" cy="110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관리자 </a:t>
            </a:r>
            <a:r>
              <a:rPr lang="ko-KR" altLang="en-US">
                <a:ea typeface="맑은 고딕"/>
              </a:rPr>
              <a:t>서버</a:t>
            </a:r>
            <a:endParaRPr lang="ko-KR"/>
          </a:p>
          <a:p>
            <a:pPr algn="ctr"/>
            <a:r>
              <a:rPr lang="ko-KR" altLang="en-US" sz="1100">
                <a:ea typeface="맑은 고딕"/>
              </a:rPr>
              <a:t>또는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sz="1600">
                <a:ea typeface="맑은 고딕"/>
              </a:rPr>
              <a:t>컴퓨터</a:t>
            </a:r>
            <a:endParaRPr lang="ko-KR"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3020073F-3550-4451-96D9-1798744E192F}"/>
              </a:ext>
            </a:extLst>
          </p:cNvPr>
          <p:cNvCxnSpPr/>
          <p:nvPr/>
        </p:nvCxnSpPr>
        <p:spPr>
          <a:xfrm>
            <a:off x="2789584" y="1762540"/>
            <a:ext cx="3067877" cy="1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CED29CAD-193A-466A-A3EE-379C007D503C}"/>
              </a:ext>
            </a:extLst>
          </p:cNvPr>
          <p:cNvCxnSpPr/>
          <p:nvPr/>
        </p:nvCxnSpPr>
        <p:spPr>
          <a:xfrm flipV="1">
            <a:off x="6788012" y="1788630"/>
            <a:ext cx="3059597" cy="1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CB86D4A-6EB1-4EED-8246-2FA3EB52ED86}"/>
              </a:ext>
            </a:extLst>
          </p:cNvPr>
          <p:cNvSpPr txBox="1"/>
          <p:nvPr/>
        </p:nvSpPr>
        <p:spPr>
          <a:xfrm>
            <a:off x="4171536" y="1396862"/>
            <a:ext cx="87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packet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5C07BA1-2AAF-4BF1-856F-E73EFF6FD9A2}"/>
              </a:ext>
            </a:extLst>
          </p:cNvPr>
          <p:cNvSpPr txBox="1"/>
          <p:nvPr/>
        </p:nvSpPr>
        <p:spPr>
          <a:xfrm>
            <a:off x="7617101" y="1396862"/>
            <a:ext cx="87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packet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6ACA4B5-57EF-411B-96FC-0262FE8A6971}"/>
              </a:ext>
            </a:extLst>
          </p:cNvPr>
          <p:cNvSpPr txBox="1"/>
          <p:nvPr/>
        </p:nvSpPr>
        <p:spPr>
          <a:xfrm>
            <a:off x="3349487" y="24218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장치 ---&gt; 중계기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57E4F3C-F254-4628-994E-F8725C972676}"/>
              </a:ext>
            </a:extLst>
          </p:cNvPr>
          <p:cNvSpPr txBox="1"/>
          <p:nvPr/>
        </p:nvSpPr>
        <p:spPr>
          <a:xfrm>
            <a:off x="8269355" y="2471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중계기</a:t>
            </a:r>
            <a:r>
              <a:rPr lang="ko-KR" altLang="en-US" dirty="0">
                <a:ea typeface="맑은 고딕"/>
              </a:rPr>
              <a:t> ---&gt; 서버</a:t>
            </a:r>
            <a:endParaRPr 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8BCE53A-F46A-48F5-A26D-A8C4E8C2C531}"/>
              </a:ext>
            </a:extLst>
          </p:cNvPr>
          <p:cNvSpPr txBox="1"/>
          <p:nvPr/>
        </p:nvSpPr>
        <p:spPr>
          <a:xfrm>
            <a:off x="424069" y="2350044"/>
            <a:ext cx="29585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명령어 - 바이트 변환 표</a:t>
            </a:r>
          </a:p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RAC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dirty="0" err="1">
                <a:ea typeface="맑은 고딕"/>
              </a:rPr>
              <a:t>RAC주소</a:t>
            </a:r>
            <a:r>
              <a:rPr lang="ko-KR" altLang="en-US" sz="1200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   - 0x01</a:t>
            </a:r>
          </a:p>
          <a:p>
            <a:r>
              <a:rPr lang="en-US" altLang="ko-KR" dirty="0">
                <a:solidFill>
                  <a:srgbClr val="00B050"/>
                </a:solidFill>
                <a:latin typeface="Malgun Gothic"/>
                <a:ea typeface="Malgun Gothic"/>
              </a:rPr>
              <a:t>Data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</a:rPr>
              <a:t>데이터전달</a:t>
            </a:r>
            <a:r>
              <a:rPr lang="en-US" altLang="ko-KR" sz="1200" dirty="0">
                <a:latin typeface="Malgun Gothic"/>
                <a:ea typeface="Malgun Gothic"/>
              </a:rPr>
              <a:t>) 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smtClean="0">
                <a:latin typeface="Malgun Gothic"/>
                <a:ea typeface="Malgun Gothic"/>
              </a:rPr>
              <a:t>0x02</a:t>
            </a:r>
          </a:p>
          <a:p>
            <a:r>
              <a:rPr lang="ko-KR" altLang="en-US" dirty="0" smtClean="0">
                <a:solidFill>
                  <a:srgbClr val="00B050"/>
                </a:solidFill>
                <a:ea typeface="맑은 고딕"/>
              </a:rPr>
              <a:t>WAR</a:t>
            </a:r>
            <a:r>
              <a:rPr lang="ko-KR" altLang="en-US" sz="1200" dirty="0">
                <a:ea typeface="맑은 고딕"/>
              </a:rPr>
              <a:t>(경고 상태)</a:t>
            </a:r>
            <a:r>
              <a:rPr lang="ko-KR" altLang="en-US" dirty="0">
                <a:ea typeface="맑은 고딕"/>
              </a:rPr>
              <a:t>  - </a:t>
            </a:r>
            <a:r>
              <a:rPr lang="ko-KR" altLang="en-US" dirty="0" smtClean="0">
                <a:ea typeface="맑은 고딕"/>
              </a:rPr>
              <a:t>0x0</a:t>
            </a:r>
            <a:r>
              <a:rPr lang="en-US" altLang="ko-KR" dirty="0" smtClean="0">
                <a:ea typeface="맑은 고딕"/>
              </a:rPr>
              <a:t>3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Malgun Gothic"/>
                <a:ea typeface="Malgun Gothic"/>
              </a:rPr>
              <a:t>DGR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</a:rPr>
              <a:t>위험</a:t>
            </a:r>
            <a:r>
              <a:rPr lang="en-US" altLang="ko-KR" sz="1200" dirty="0">
                <a:latin typeface="Malgun Gothic"/>
                <a:ea typeface="Malgun Gothic"/>
              </a:rPr>
              <a:t> </a:t>
            </a:r>
            <a:r>
              <a:rPr lang="en-US" altLang="ko-KR" sz="1200" dirty="0" err="1">
                <a:latin typeface="Malgun Gothic"/>
                <a:ea typeface="Malgun Gothic"/>
              </a:rPr>
              <a:t>상태</a:t>
            </a:r>
            <a:r>
              <a:rPr lang="ko-KR" altLang="ko-KR" sz="1200" dirty="0">
                <a:latin typeface="Malgun Gothic"/>
                <a:ea typeface="Malgun Gothic"/>
              </a:rPr>
              <a:t>)</a:t>
            </a:r>
            <a:r>
              <a:rPr lang="ko-KR" altLang="ko-KR" dirty="0">
                <a:latin typeface="Malgun Gothic"/>
                <a:ea typeface="Malgun Gothic"/>
              </a:rPr>
              <a:t>  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 smtClean="0">
                <a:latin typeface="Malgun Gothic"/>
                <a:ea typeface="Malgun Gothic"/>
              </a:rPr>
              <a:t>0x04</a:t>
            </a:r>
            <a:endParaRPr lang="ko-KR" alt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Malgun Gothic"/>
                <a:ea typeface="Malgun Gothic"/>
              </a:rPr>
              <a:t>SHP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</a:rPr>
              <a:t>출고</a:t>
            </a:r>
            <a:r>
              <a:rPr lang="en-US" altLang="ko-KR" sz="1200" dirty="0">
                <a:latin typeface="Malgun Gothic"/>
                <a:ea typeface="Malgun Gothic"/>
              </a:rPr>
              <a:t> </a:t>
            </a:r>
            <a:r>
              <a:rPr lang="en-US" altLang="ko-KR" sz="1200" dirty="0" err="1">
                <a:latin typeface="Malgun Gothic"/>
                <a:ea typeface="Malgun Gothic"/>
              </a:rPr>
              <a:t>메시지</a:t>
            </a:r>
            <a:r>
              <a:rPr lang="en-US" altLang="ko-KR" sz="1200" dirty="0">
                <a:latin typeface="Malgun Gothic"/>
                <a:ea typeface="Malgun Gothic"/>
              </a:rPr>
              <a:t>)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0x05</a:t>
            </a:r>
          </a:p>
          <a:p>
            <a:r>
              <a:rPr lang="en-US" altLang="ko-KR" dirty="0">
                <a:solidFill>
                  <a:srgbClr val="00B050"/>
                </a:solidFill>
                <a:latin typeface="Malgun Gothic"/>
                <a:ea typeface="Malgun Gothic"/>
              </a:rPr>
              <a:t>RST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</a:rPr>
              <a:t>초기화</a:t>
            </a:r>
            <a:r>
              <a:rPr lang="en-US" altLang="ko-KR" sz="1200" dirty="0">
                <a:latin typeface="Malgun Gothic"/>
                <a:ea typeface="Malgun Gothic"/>
              </a:rPr>
              <a:t> </a:t>
            </a:r>
            <a:r>
              <a:rPr lang="en-US" altLang="ko-KR" sz="1200" dirty="0" err="1">
                <a:latin typeface="Malgun Gothic"/>
                <a:ea typeface="Malgun Gothic"/>
              </a:rPr>
              <a:t>상태</a:t>
            </a:r>
            <a:r>
              <a:rPr lang="en-US" altLang="ko-KR" sz="1200" dirty="0">
                <a:latin typeface="Malgun Gothic"/>
                <a:ea typeface="Malgun Gothic"/>
              </a:rPr>
              <a:t>)</a:t>
            </a:r>
            <a:r>
              <a:rPr lang="ko-KR" alt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altLang="ko-KR" dirty="0">
                <a:latin typeface="Malgun Gothic"/>
                <a:ea typeface="Malgun Gothic"/>
              </a:rPr>
              <a:t> </a:t>
            </a:r>
            <a:r>
              <a:rPr lang="en-US" altLang="ko-KR" dirty="0" smtClean="0">
                <a:latin typeface="Malgun Gothic"/>
                <a:ea typeface="Malgun Gothic"/>
              </a:rPr>
              <a:t>0x06</a:t>
            </a:r>
            <a:endParaRPr lang="en-US" altLang="ko-KR" dirty="0">
              <a:latin typeface="Malgun Gothic"/>
              <a:ea typeface="Malgun Gothic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Malgun Gothic"/>
                <a:ea typeface="Malgun Gothic"/>
              </a:rPr>
              <a:t>STR</a:t>
            </a:r>
            <a:r>
              <a:rPr lang="en-US" altLang="ko-KR" sz="1200" dirty="0" smtClean="0">
                <a:latin typeface="Malgun Gothic"/>
                <a:ea typeface="Malgun Gothic"/>
              </a:rPr>
              <a:t>(</a:t>
            </a:r>
            <a:r>
              <a:rPr lang="ko-KR" altLang="en-US" sz="1200" dirty="0" smtClean="0">
                <a:latin typeface="Malgun Gothic"/>
                <a:ea typeface="Malgun Gothic"/>
              </a:rPr>
              <a:t>보관 시작</a:t>
            </a:r>
            <a:r>
              <a:rPr lang="en-US" altLang="ko-KR" sz="1200" dirty="0" smtClean="0">
                <a:latin typeface="Malgun Gothic"/>
                <a:ea typeface="Malgun Gothic"/>
              </a:rPr>
              <a:t>)</a:t>
            </a:r>
            <a:r>
              <a:rPr lang="ko-KR" alt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altLang="ko-KR" dirty="0">
                <a:latin typeface="Malgun Gothic"/>
                <a:ea typeface="Malgun Gothic"/>
              </a:rPr>
              <a:t> </a:t>
            </a:r>
            <a:r>
              <a:rPr lang="en-US" altLang="ko-KR" dirty="0" smtClean="0">
                <a:latin typeface="Malgun Gothic"/>
                <a:ea typeface="Malgun Gothic"/>
              </a:rPr>
              <a:t>0x07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9915534-5312-4CB3-8769-6DC67C629A98}"/>
              </a:ext>
            </a:extLst>
          </p:cNvPr>
          <p:cNvSpPr txBox="1"/>
          <p:nvPr/>
        </p:nvSpPr>
        <p:spPr>
          <a:xfrm>
            <a:off x="411992" y="4556936"/>
            <a:ext cx="246159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센서 - 바이트 변환 표</a:t>
            </a:r>
          </a:p>
          <a:p>
            <a:r>
              <a:rPr lang="en-US" altLang="ko-KR" dirty="0" err="1">
                <a:solidFill>
                  <a:srgbClr val="FFC000"/>
                </a:solidFill>
                <a:latin typeface="Malgun Gothic"/>
                <a:ea typeface="Malgun Gothic"/>
              </a:rPr>
              <a:t>bt</a:t>
            </a:r>
            <a:r>
              <a:rPr lang="ko-KR" sz="1200" dirty="0">
                <a:latin typeface="Malgun Gothic"/>
                <a:ea typeface="Malgun Gothic"/>
              </a:rPr>
              <a:t>(</a:t>
            </a:r>
            <a:r>
              <a:rPr lang="ko-KR" altLang="en-US" sz="1200" dirty="0" err="1">
                <a:latin typeface="Malgun Gothic"/>
                <a:ea typeface="Malgun Gothic"/>
              </a:rPr>
              <a:t>베터리잔량</a:t>
            </a:r>
            <a:r>
              <a:rPr lang="ko-KR" sz="1200" dirty="0">
                <a:latin typeface="Malgun Gothic"/>
                <a:ea typeface="Malgun Gothic"/>
              </a:rPr>
              <a:t>)</a:t>
            </a:r>
            <a:r>
              <a:rPr lang="ko-KR" dirty="0">
                <a:latin typeface="Malgun Gothic"/>
                <a:ea typeface="Malgun Gothic"/>
              </a:rPr>
              <a:t>  - </a:t>
            </a:r>
            <a:r>
              <a:rPr lang="en-US" altLang="ko-KR" dirty="0">
                <a:latin typeface="Malgun Gothic"/>
                <a:ea typeface="Malgun Gothic"/>
              </a:rPr>
              <a:t>0x00</a:t>
            </a:r>
            <a:endParaRPr lang="ko-KR" dirty="0"/>
          </a:p>
          <a:p>
            <a:r>
              <a:rPr lang="en-US" altLang="ko-KR" dirty="0" err="1">
                <a:solidFill>
                  <a:srgbClr val="FFC000"/>
                </a:solidFill>
                <a:latin typeface="맑은 고딕" panose="020F0502020204030204"/>
                <a:ea typeface="맑은 고딕"/>
              </a:rPr>
              <a:t>tp</a:t>
            </a:r>
            <a:r>
              <a:rPr lang="en-US" altLang="ko-KR" sz="1200" dirty="0">
                <a:latin typeface="맑은 고딕" panose="020F0502020204030204"/>
                <a:ea typeface="맑은 고딕"/>
              </a:rPr>
              <a:t>(</a:t>
            </a:r>
            <a:r>
              <a:rPr lang="en-US" altLang="ko-KR" sz="1200" dirty="0" err="1">
                <a:latin typeface="맑은 고딕" panose="020F0502020204030204"/>
                <a:ea typeface="맑은 고딕"/>
              </a:rPr>
              <a:t>온도</a:t>
            </a:r>
            <a:r>
              <a:rPr lang="en-US" altLang="ko-KR" sz="1200" dirty="0">
                <a:latin typeface="맑은 고딕" panose="020F0502020204030204"/>
                <a:ea typeface="맑은 고딕"/>
              </a:rPr>
              <a:t>)</a:t>
            </a:r>
            <a:r>
              <a:rPr lang="ko-KR" altLang="en-US" dirty="0">
                <a:latin typeface="맑은 고딕" panose="020F0502020204030204"/>
                <a:ea typeface="맑은 고딕"/>
              </a:rPr>
              <a:t>        </a:t>
            </a:r>
            <a:r>
              <a:rPr lang="en-US" altLang="ko-KR" dirty="0">
                <a:latin typeface="맑은 고딕" panose="020F0502020204030204"/>
                <a:ea typeface="맑은 고딕"/>
              </a:rPr>
              <a:t>-</a:t>
            </a:r>
            <a:r>
              <a:rPr lang="ko-KR" altLang="en-US" dirty="0">
                <a:latin typeface="맑은 고딕" panose="020F0502020204030204"/>
                <a:ea typeface="맑은 고딕"/>
              </a:rPr>
              <a:t> </a:t>
            </a:r>
            <a:r>
              <a:rPr lang="en-US" altLang="ko-KR" dirty="0">
                <a:latin typeface="맑은 고딕" panose="020F0502020204030204"/>
                <a:ea typeface="맑은 고딕"/>
              </a:rPr>
              <a:t>0x01</a:t>
            </a:r>
          </a:p>
          <a:p>
            <a:r>
              <a:rPr lang="en-US" altLang="ko-KR" dirty="0">
                <a:solidFill>
                  <a:srgbClr val="FFC000"/>
                </a:solidFill>
                <a:latin typeface="Malgun Gothic"/>
                <a:ea typeface="Malgun Gothic"/>
              </a:rPr>
              <a:t>hu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</a:rPr>
              <a:t>습도</a:t>
            </a:r>
            <a:r>
              <a:rPr lang="en-US" altLang="ko-KR" sz="1200" dirty="0">
                <a:latin typeface="Malgun Gothic"/>
                <a:ea typeface="Malgun Gothic"/>
              </a:rPr>
              <a:t>)</a:t>
            </a:r>
            <a:r>
              <a:rPr lang="ko-KR" altLang="en-US" dirty="0">
                <a:latin typeface="Malgun Gothic"/>
                <a:ea typeface="Malgun Gothic"/>
              </a:rPr>
              <a:t>       </a:t>
            </a:r>
            <a:r>
              <a:rPr lang="en-US" altLang="ko-KR" dirty="0">
                <a:latin typeface="Malgun Gothic"/>
                <a:ea typeface="Malgun Gothic"/>
              </a:rPr>
              <a:t>-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 smtClean="0">
                <a:latin typeface="Malgun Gothic"/>
                <a:ea typeface="Malgun Gothic"/>
              </a:rPr>
              <a:t>0x08</a:t>
            </a:r>
          </a:p>
          <a:p>
            <a:endParaRPr lang="en-US" altLang="ko-KR" dirty="0">
              <a:latin typeface="Malgun Gothic"/>
              <a:ea typeface="Malgun Gothic"/>
            </a:endParaRPr>
          </a:p>
          <a:p>
            <a:r>
              <a:rPr lang="en-US" altLang="ko-KR" dirty="0" err="1" smtClean="0">
                <a:solidFill>
                  <a:srgbClr val="FFC000"/>
                </a:solidFill>
                <a:latin typeface="Malgun Gothic"/>
                <a:ea typeface="Malgun Gothic"/>
              </a:rPr>
              <a:t>ll</a:t>
            </a:r>
            <a:r>
              <a:rPr lang="en-US" altLang="ko-KR" dirty="0" smtClean="0">
                <a:latin typeface="Malgun Gothic"/>
                <a:ea typeface="Malgun Gothic"/>
              </a:rPr>
              <a:t>(</a:t>
            </a:r>
            <a:r>
              <a:rPr lang="ko-KR" altLang="en-US" dirty="0" smtClean="0">
                <a:latin typeface="Malgun Gothic"/>
                <a:ea typeface="Malgun Gothic"/>
              </a:rPr>
              <a:t>大</a:t>
            </a:r>
            <a:r>
              <a:rPr lang="en-US" altLang="ko-KR" dirty="0" smtClean="0">
                <a:latin typeface="Malgun Gothic"/>
                <a:ea typeface="Malgun Gothic"/>
              </a:rPr>
              <a:t>)	- 0xD0</a:t>
            </a:r>
          </a:p>
          <a:p>
            <a:r>
              <a:rPr lang="en-US" altLang="ko-KR" dirty="0" smtClean="0">
                <a:solidFill>
                  <a:srgbClr val="FFC000"/>
                </a:solidFill>
                <a:latin typeface="Malgun Gothic"/>
                <a:ea typeface="Malgun Gothic"/>
              </a:rPr>
              <a:t>mm</a:t>
            </a:r>
            <a:r>
              <a:rPr lang="en-US" altLang="ko-KR" dirty="0" smtClean="0">
                <a:latin typeface="Malgun Gothic"/>
                <a:ea typeface="Malgun Gothic"/>
              </a:rPr>
              <a:t>(</a:t>
            </a:r>
            <a:r>
              <a:rPr lang="ko-KR" altLang="en-US" dirty="0" smtClean="0">
                <a:latin typeface="Malgun Gothic"/>
                <a:ea typeface="Malgun Gothic"/>
              </a:rPr>
              <a:t>中</a:t>
            </a:r>
            <a:r>
              <a:rPr lang="en-US" altLang="ko-KR" dirty="0" smtClean="0">
                <a:latin typeface="Malgun Gothic"/>
                <a:ea typeface="Malgun Gothic"/>
              </a:rPr>
              <a:t>)	- 0xD1</a:t>
            </a:r>
          </a:p>
          <a:p>
            <a:r>
              <a:rPr lang="en-US" altLang="ko-KR" dirty="0" err="1" smtClean="0">
                <a:solidFill>
                  <a:srgbClr val="FFC000"/>
                </a:solidFill>
                <a:latin typeface="Malgun Gothic"/>
                <a:ea typeface="Malgun Gothic"/>
              </a:rPr>
              <a:t>ss</a:t>
            </a:r>
            <a:r>
              <a:rPr lang="en-US" altLang="ko-KR" dirty="0" smtClean="0">
                <a:latin typeface="Malgun Gothic"/>
                <a:ea typeface="Malgun Gothic"/>
              </a:rPr>
              <a:t>(</a:t>
            </a:r>
            <a:r>
              <a:rPr lang="ko-KR" altLang="en-US" dirty="0" smtClean="0">
                <a:latin typeface="Malgun Gothic"/>
                <a:ea typeface="Malgun Gothic"/>
              </a:rPr>
              <a:t>小</a:t>
            </a:r>
            <a:r>
              <a:rPr lang="en-US" altLang="ko-KR" dirty="0" smtClean="0">
                <a:latin typeface="Malgun Gothic"/>
                <a:ea typeface="Malgun Gothic"/>
              </a:rPr>
              <a:t>)	- 0xD2</a:t>
            </a:r>
          </a:p>
          <a:p>
            <a:endParaRPr 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034856" y="2840863"/>
            <a:ext cx="3750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sbkk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b000000001 </a:t>
            </a:r>
            <a:r>
              <a:rPr lang="en-US" altLang="ko-KR" sz="2000" dirty="0" smtClean="0"/>
              <a:t>75/…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1.rac_llAA(^mmV2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(^ss0)</a:t>
            </a:r>
            <a:r>
              <a:rPr lang="en-US" altLang="ko-KR" sz="2000" dirty="0" smtClean="0"/>
              <a:t>) 2.dat_tp24.40^hu52.31</a:t>
            </a:r>
            <a:endParaRPr lang="en-US" altLang="ko-KR" sz="2000" dirty="0"/>
          </a:p>
          <a:p>
            <a:r>
              <a:rPr lang="en-US" altLang="ko-KR" sz="2000" dirty="0"/>
              <a:t>3.war_tp24.40^hu52.31</a:t>
            </a:r>
          </a:p>
          <a:p>
            <a:r>
              <a:rPr lang="en-US" altLang="ko-KR" sz="2000" dirty="0"/>
              <a:t>4.dgr_tp24.40^hu52.31</a:t>
            </a:r>
          </a:p>
          <a:p>
            <a:r>
              <a:rPr lang="en-US" altLang="ko-KR" sz="2000" dirty="0" smtClean="0"/>
              <a:t>5.shp_</a:t>
            </a:r>
            <a:r>
              <a:rPr lang="en-US" altLang="ko-KR" sz="2000" dirty="0"/>
              <a:t>tp24.40^hu52.31</a:t>
            </a:r>
            <a:endParaRPr lang="en-US" altLang="ko-KR" sz="2000" dirty="0" smtClean="0"/>
          </a:p>
          <a:p>
            <a:r>
              <a:rPr lang="en-US" altLang="ko-KR" sz="2000" dirty="0" smtClean="0"/>
              <a:t>6.rst_tp</a:t>
            </a:r>
            <a:r>
              <a:rPr lang="en-US" altLang="ko-KR" sz="2000" dirty="0"/>
              <a:t>24.40</a:t>
            </a:r>
            <a:r>
              <a:rPr lang="en-US" altLang="ko-KR" sz="2000" dirty="0" smtClean="0"/>
              <a:t>^hu52.31</a:t>
            </a:r>
          </a:p>
          <a:p>
            <a:r>
              <a:rPr lang="en-US" altLang="ko-KR" sz="2000" dirty="0" smtClean="0"/>
              <a:t>7.str_dt2020-02-21 19:20:15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57204" y="3764193"/>
            <a:ext cx="5539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ea typeface="맑은 고딕"/>
              </a:rPr>
              <a:t>ㄱ</a:t>
            </a:r>
            <a:r>
              <a:rPr lang="ko-KR" altLang="en-US" sz="2000" dirty="0" smtClean="0">
                <a:ea typeface="맑은 고딕"/>
              </a:rPr>
              <a:t>.</a:t>
            </a:r>
            <a:r>
              <a:rPr lang="ko-KR" altLang="en-US" sz="2000" dirty="0">
                <a:ea typeface="맑은 고딕"/>
              </a:rPr>
              <a:t>RAC </a:t>
            </a:r>
            <a:r>
              <a:rPr lang="ko-KR" altLang="en-US" sz="2000" dirty="0" smtClean="0">
                <a:ea typeface="맑은 고딕"/>
              </a:rPr>
              <a:t>등록</a:t>
            </a:r>
            <a:r>
              <a:rPr lang="en-US" altLang="ko-KR" sz="2000" dirty="0" smtClean="0">
                <a:ea typeface="맑은 고딕"/>
              </a:rPr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RAC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ll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/>
              <a:t>“AA” </a:t>
            </a:r>
            <a:r>
              <a:rPr lang="en-US" altLang="ko-KR" sz="2000" dirty="0" smtClean="0">
                <a:solidFill>
                  <a:srgbClr val="FFC000"/>
                </a:solidFill>
              </a:rPr>
              <a:t>mm </a:t>
            </a:r>
            <a:r>
              <a:rPr lang="en-US" altLang="ko-KR" sz="2000" dirty="0" smtClean="0"/>
              <a:t>”V2”</a:t>
            </a:r>
          </a:p>
          <a:p>
            <a:r>
              <a:rPr lang="ko-KR" altLang="en-US" sz="2000" dirty="0" err="1" smtClean="0"/>
              <a:t>ㄴ</a:t>
            </a:r>
            <a:r>
              <a:rPr lang="en-US" altLang="ko-KR" sz="2000" dirty="0" smtClean="0"/>
              <a:t>.</a:t>
            </a:r>
            <a:r>
              <a:rPr lang="ko-KR" altLang="ko-KR" sz="2000" dirty="0" smtClean="0">
                <a:ea typeface="맑은 고딕"/>
                <a:cs typeface="맑은 고딕"/>
              </a:rPr>
              <a:t>데이터전달</a:t>
            </a:r>
            <a:r>
              <a:rPr lang="en-US" altLang="ko-KR" sz="2000" dirty="0" smtClean="0">
                <a:ea typeface="맑은 고딕"/>
                <a:cs typeface="맑은 고딕"/>
              </a:rPr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DAT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bt</a:t>
            </a:r>
            <a:r>
              <a:rPr lang="en-US" altLang="ko-KR" sz="2000" dirty="0" smtClean="0"/>
              <a:t>[75.0f]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tp</a:t>
            </a:r>
            <a:r>
              <a:rPr lang="en-US" altLang="ko-KR" sz="2000" dirty="0" smtClean="0"/>
              <a:t>[24.4f]</a:t>
            </a:r>
            <a:r>
              <a:rPr lang="en-US" altLang="ko-KR" sz="2000" dirty="0" smtClean="0">
                <a:solidFill>
                  <a:srgbClr val="FFC000"/>
                </a:solidFill>
              </a:rPr>
              <a:t>…</a:t>
            </a:r>
            <a:endParaRPr lang="en-US" altLang="ko-KR" sz="2000" dirty="0"/>
          </a:p>
          <a:p>
            <a:r>
              <a:rPr lang="ko-KR" altLang="en-US" sz="2000" dirty="0" err="1" smtClean="0"/>
              <a:t>ㄷ</a:t>
            </a:r>
            <a:r>
              <a:rPr lang="en-US" altLang="ko-KR" sz="2000" dirty="0" smtClean="0"/>
              <a:t>.</a:t>
            </a:r>
            <a:r>
              <a:rPr lang="ko-KR" altLang="en-US" sz="2000" dirty="0" smtClean="0">
                <a:ea typeface="맑은 고딕"/>
              </a:rPr>
              <a:t>경고상태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WAR</a:t>
            </a:r>
            <a:r>
              <a:rPr lang="en-US" altLang="ko-KR" sz="2000" dirty="0"/>
              <a:t> </a:t>
            </a:r>
            <a:r>
              <a:rPr lang="en-US" altLang="ko-KR" sz="2000" dirty="0" err="1">
                <a:solidFill>
                  <a:srgbClr val="FFC000"/>
                </a:solidFill>
              </a:rPr>
              <a:t>bt</a:t>
            </a:r>
            <a:r>
              <a:rPr lang="en-US" altLang="ko-KR" sz="2000" dirty="0"/>
              <a:t>[75.0f]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tp</a:t>
            </a:r>
            <a:r>
              <a:rPr lang="en-US" altLang="ko-KR" sz="2000" dirty="0" smtClean="0"/>
              <a:t>[24.4f]</a:t>
            </a:r>
            <a:r>
              <a:rPr lang="en-US" altLang="ko-KR" sz="2000" dirty="0" smtClean="0">
                <a:solidFill>
                  <a:srgbClr val="FFC000"/>
                </a:solidFill>
              </a:rPr>
              <a:t>…</a:t>
            </a:r>
            <a:endParaRPr lang="en-US" altLang="ko-KR" sz="2000" dirty="0" smtClean="0"/>
          </a:p>
          <a:p>
            <a:r>
              <a:rPr lang="ko-KR" altLang="en-US" sz="2000" dirty="0" err="1" smtClean="0"/>
              <a:t>ㄹ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위험상태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DGR</a:t>
            </a:r>
            <a:r>
              <a:rPr lang="en-US" altLang="ko-KR" sz="2000" dirty="0" smtClean="0"/>
              <a:t> </a:t>
            </a:r>
            <a:r>
              <a:rPr lang="en-US" altLang="ko-KR" sz="2000" dirty="0" err="1">
                <a:solidFill>
                  <a:srgbClr val="FFC000"/>
                </a:solidFill>
              </a:rPr>
              <a:t>bt</a:t>
            </a:r>
            <a:r>
              <a:rPr lang="en-US" altLang="ko-KR" sz="2000" dirty="0"/>
              <a:t>[75.0f]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tp</a:t>
            </a:r>
            <a:r>
              <a:rPr lang="en-US" altLang="ko-KR" sz="2000" dirty="0" smtClean="0"/>
              <a:t>[24.4f]</a:t>
            </a:r>
            <a:r>
              <a:rPr lang="en-US" altLang="ko-KR" sz="2000" dirty="0" smtClean="0">
                <a:solidFill>
                  <a:srgbClr val="FFC000"/>
                </a:solidFill>
              </a:rPr>
              <a:t>…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err="1" smtClean="0"/>
              <a:t>ㅁ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출하처리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SHP</a:t>
            </a:r>
            <a:r>
              <a:rPr lang="en-US" altLang="ko-KR" sz="2000" dirty="0" smtClean="0"/>
              <a:t> </a:t>
            </a:r>
            <a:r>
              <a:rPr lang="en-US" altLang="ko-KR" sz="2000" dirty="0" err="1">
                <a:solidFill>
                  <a:srgbClr val="FFC000"/>
                </a:solidFill>
              </a:rPr>
              <a:t>bt</a:t>
            </a:r>
            <a:r>
              <a:rPr lang="en-US" altLang="ko-KR" sz="2000" dirty="0"/>
              <a:t>[75.0f]</a:t>
            </a:r>
            <a:r>
              <a:rPr lang="en-US" altLang="ko-KR" sz="2000" dirty="0" err="1">
                <a:solidFill>
                  <a:srgbClr val="FFC000"/>
                </a:solidFill>
              </a:rPr>
              <a:t>tp</a:t>
            </a:r>
            <a:r>
              <a:rPr lang="en-US" altLang="ko-KR" sz="2000" dirty="0"/>
              <a:t>[24.4f</a:t>
            </a:r>
            <a:r>
              <a:rPr lang="en-US" altLang="ko-KR" sz="2000" dirty="0" smtClean="0"/>
              <a:t>]</a:t>
            </a:r>
            <a:r>
              <a:rPr lang="en-US" altLang="ko-KR" sz="2000" dirty="0" smtClean="0">
                <a:solidFill>
                  <a:srgbClr val="FFC000"/>
                </a:solidFill>
              </a:rPr>
              <a:t>…</a:t>
            </a:r>
            <a:endParaRPr lang="en-US" altLang="ko-KR" sz="2000" dirty="0"/>
          </a:p>
          <a:p>
            <a:r>
              <a:rPr lang="ko-KR" altLang="en-US" sz="2000" dirty="0" err="1" smtClean="0"/>
              <a:t>ㅂ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장치 </a:t>
            </a:r>
            <a:r>
              <a:rPr lang="ko-KR" altLang="en-US" sz="2000" dirty="0" err="1" smtClean="0"/>
              <a:t>재부팅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RST</a:t>
            </a:r>
            <a:r>
              <a:rPr lang="en-US" altLang="ko-KR" sz="2000" dirty="0" smtClean="0"/>
              <a:t> </a:t>
            </a:r>
            <a:r>
              <a:rPr lang="en-US" altLang="ko-KR" sz="2000" dirty="0" err="1">
                <a:solidFill>
                  <a:srgbClr val="FFC000"/>
                </a:solidFill>
              </a:rPr>
              <a:t>bt</a:t>
            </a:r>
            <a:r>
              <a:rPr lang="en-US" altLang="ko-KR" sz="2000" dirty="0"/>
              <a:t>[75.0f]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tp</a:t>
            </a:r>
            <a:r>
              <a:rPr lang="en-US" altLang="ko-KR" sz="2000" dirty="0" smtClean="0"/>
              <a:t>[24.4f]</a:t>
            </a:r>
            <a:r>
              <a:rPr lang="en-US" altLang="ko-KR" sz="2000" dirty="0" smtClean="0">
                <a:solidFill>
                  <a:srgbClr val="FFC000"/>
                </a:solidFill>
              </a:rPr>
              <a:t>…</a:t>
            </a:r>
          </a:p>
          <a:p>
            <a:r>
              <a:rPr lang="ko-KR" altLang="en-US" sz="2000" dirty="0" err="1" smtClean="0"/>
              <a:t>ㅅ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보관시작</a:t>
            </a: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STR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TimeCode</a:t>
            </a:r>
            <a:r>
              <a:rPr lang="en-US" altLang="ko-KR" sz="2000" dirty="0" smtClean="0"/>
              <a:t>[8</a:t>
            </a:r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788595" y="3970638"/>
            <a:ext cx="264171" cy="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776518" y="4257991"/>
            <a:ext cx="276248" cy="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788595" y="4548697"/>
            <a:ext cx="264171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788595" y="4852086"/>
            <a:ext cx="264171" cy="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88595" y="5149132"/>
            <a:ext cx="264171" cy="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788595" y="5480264"/>
            <a:ext cx="264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7203" y="3645705"/>
            <a:ext cx="4719315" cy="24562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64843" y="2487827"/>
            <a:ext cx="3456884" cy="3614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776518" y="5801539"/>
            <a:ext cx="264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441FC0-0922-4F5E-8A76-AE06E760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194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초기화 작업 흐름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B381D92-17CC-4370-B723-5D1319FCB092}"/>
              </a:ext>
            </a:extLst>
          </p:cNvPr>
          <p:cNvSpPr/>
          <p:nvPr/>
        </p:nvSpPr>
        <p:spPr>
          <a:xfrm>
            <a:off x="9498495" y="1290431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장치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algn="ctr"/>
            <a:r>
              <a:rPr lang="ko-KR" altLang="en-US" sz="1400">
                <a:ea typeface="맑은 고딕"/>
              </a:rPr>
              <a:t>(상자)</a:t>
            </a:r>
            <a:endParaRPr lang="ko-KR" altLang="en-US" sz="1200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6C44947-04F2-4323-A6C0-467D9185C481}"/>
              </a:ext>
            </a:extLst>
          </p:cNvPr>
          <p:cNvSpPr/>
          <p:nvPr/>
        </p:nvSpPr>
        <p:spPr>
          <a:xfrm>
            <a:off x="673377" y="1186898"/>
            <a:ext cx="911086" cy="110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관리자 </a:t>
            </a:r>
            <a:r>
              <a:rPr lang="ko-KR" altLang="en-US">
                <a:ea typeface="맑은 고딕"/>
              </a:rPr>
              <a:t>서버</a:t>
            </a:r>
            <a:endParaRPr lang="ko-KR"/>
          </a:p>
          <a:p>
            <a:pPr algn="ctr"/>
            <a:r>
              <a:rPr lang="ko-KR" altLang="en-US" sz="1100">
                <a:ea typeface="맑은 고딕"/>
              </a:rPr>
              <a:t>또는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sz="1600">
                <a:ea typeface="맑은 고딕"/>
              </a:rPr>
              <a:t>컴퓨터</a:t>
            </a:r>
            <a:endParaRPr lang="ko-KR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7125CF-F2D4-4447-9DE9-6AD49FA320B3}"/>
              </a:ext>
            </a:extLst>
          </p:cNvPr>
          <p:cNvSpPr/>
          <p:nvPr/>
        </p:nvSpPr>
        <p:spPr>
          <a:xfrm>
            <a:off x="5611882" y="1255230"/>
            <a:ext cx="911086" cy="9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MasterKey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3F1CF5C-74BC-407C-8969-8E18B4FEAAEF}"/>
              </a:ext>
            </a:extLst>
          </p:cNvPr>
          <p:cNvCxnSpPr/>
          <p:nvPr/>
        </p:nvCxnSpPr>
        <p:spPr>
          <a:xfrm flipV="1">
            <a:off x="6520897" y="1662320"/>
            <a:ext cx="2968486" cy="4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69BF2CB-883A-4C0E-9AAE-79D53A56258E}"/>
              </a:ext>
            </a:extLst>
          </p:cNvPr>
          <p:cNvSpPr txBox="1"/>
          <p:nvPr/>
        </p:nvSpPr>
        <p:spPr>
          <a:xfrm>
            <a:off x="3411605" y="1291260"/>
            <a:ext cx="1906657" cy="3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초기화 설정 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FA4032-802C-4B3B-9503-1C0DFB2B9C3A}"/>
              </a:ext>
            </a:extLst>
          </p:cNvPr>
          <p:cNvSpPr txBox="1"/>
          <p:nvPr/>
        </p:nvSpPr>
        <p:spPr>
          <a:xfrm>
            <a:off x="7008331" y="1293330"/>
            <a:ext cx="1749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초기화 설정 값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0543E877-0FEA-49D0-8C69-178F71996F54}"/>
              </a:ext>
            </a:extLst>
          </p:cNvPr>
          <p:cNvCxnSpPr>
            <a:cxnSpLocks/>
          </p:cNvCxnSpPr>
          <p:nvPr/>
        </p:nvCxnSpPr>
        <p:spPr>
          <a:xfrm flipV="1">
            <a:off x="3166440" y="1654038"/>
            <a:ext cx="2446682" cy="13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9">
            <a:extLst>
              <a:ext uri="{FF2B5EF4-FFF2-40B4-BE49-F238E27FC236}">
                <a16:creationId xmlns="" xmlns:a16="http://schemas.microsoft.com/office/drawing/2014/main" id="{8AF70AEC-61BF-4536-BA86-EAD2CCA9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9484"/>
              </p:ext>
            </p:extLst>
          </p:nvPr>
        </p:nvGraphicFramePr>
        <p:xfrm>
          <a:off x="604630" y="2393673"/>
          <a:ext cx="11531026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19">
                  <a:extLst>
                    <a:ext uri="{9D8B030D-6E8A-4147-A177-3AD203B41FA5}">
                      <a16:colId xmlns="" xmlns:a16="http://schemas.microsoft.com/office/drawing/2014/main" val="1370572512"/>
                    </a:ext>
                  </a:extLst>
                </a:gridCol>
                <a:gridCol w="2054086">
                  <a:extLst>
                    <a:ext uri="{9D8B030D-6E8A-4147-A177-3AD203B41FA5}">
                      <a16:colId xmlns="" xmlns:a16="http://schemas.microsoft.com/office/drawing/2014/main" val="1210642241"/>
                    </a:ext>
                  </a:extLst>
                </a:gridCol>
                <a:gridCol w="733008">
                  <a:extLst>
                    <a:ext uri="{9D8B030D-6E8A-4147-A177-3AD203B41FA5}">
                      <a16:colId xmlns="" xmlns:a16="http://schemas.microsoft.com/office/drawing/2014/main" val="2544717593"/>
                    </a:ext>
                  </a:extLst>
                </a:gridCol>
                <a:gridCol w="2489207">
                  <a:extLst>
                    <a:ext uri="{9D8B030D-6E8A-4147-A177-3AD203B41FA5}">
                      <a16:colId xmlns="" xmlns:a16="http://schemas.microsoft.com/office/drawing/2014/main" val="618133669"/>
                    </a:ext>
                  </a:extLst>
                </a:gridCol>
                <a:gridCol w="773480">
                  <a:extLst>
                    <a:ext uri="{9D8B030D-6E8A-4147-A177-3AD203B41FA5}">
                      <a16:colId xmlns="" xmlns:a16="http://schemas.microsoft.com/office/drawing/2014/main" val="4158165784"/>
                    </a:ext>
                  </a:extLst>
                </a:gridCol>
                <a:gridCol w="2034208">
                  <a:extLst>
                    <a:ext uri="{9D8B030D-6E8A-4147-A177-3AD203B41FA5}">
                      <a16:colId xmlns="" xmlns:a16="http://schemas.microsoft.com/office/drawing/2014/main" val="2212652471"/>
                    </a:ext>
                  </a:extLst>
                </a:gridCol>
                <a:gridCol w="666189">
                  <a:extLst>
                    <a:ext uri="{9D8B030D-6E8A-4147-A177-3AD203B41FA5}">
                      <a16:colId xmlns="" xmlns:a16="http://schemas.microsoft.com/office/drawing/2014/main" val="3856594134"/>
                    </a:ext>
                  </a:extLst>
                </a:gridCol>
                <a:gridCol w="2080729">
                  <a:extLst>
                    <a:ext uri="{9D8B030D-6E8A-4147-A177-3AD203B41FA5}">
                      <a16:colId xmlns="" xmlns:a16="http://schemas.microsoft.com/office/drawing/2014/main" val="352382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&lt;-&gt;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관리 프로그램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&lt;-&gt;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MasterKey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&lt;-&gt;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0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기본정보*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-&gt;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프로그램 내부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2246373"/>
                  </a:ext>
                </a:extLst>
              </a:tr>
              <a:tr h="2981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>
                          <a:latin typeface="맑은 고딕"/>
                          <a:ea typeface="맑은 고딕"/>
                        </a:rPr>
                        <a:t>번호 저장</a:t>
                      </a:r>
                      <a:endParaRPr 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&lt;-</a:t>
                      </a:r>
                      <a:endParaRPr 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>
                          <a:latin typeface="맑은 고딕"/>
                          <a:ea typeface="맑은 고딕"/>
                        </a:rPr>
                        <a:t>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&lt;-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고유번호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2317238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0" i="0" u="none" strike="noStrike" noProof="0">
                          <a:latin typeface="Malgun Gothic"/>
                          <a:ea typeface="Malgun Gothic"/>
                        </a:rPr>
                        <a:t>고유번호의 기본정보</a:t>
                      </a:r>
                      <a:r>
                        <a:rPr lang="ko-KR" sz="1200" b="0" i="0" u="none" strike="noStrike" noProof="0">
                          <a:latin typeface="Malgun Gothic"/>
                          <a:ea typeface="Malgun Gothic"/>
                        </a:rPr>
                        <a:t>*</a:t>
                      </a:r>
                      <a:endParaRPr lang="ko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/>
                        <a:t>-&gt;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>
                          <a:latin typeface="맑은 고딕"/>
                          <a:ea typeface="맑은 고딕"/>
                        </a:rPr>
                        <a:t>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-&gt;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초기화</a:t>
                      </a:r>
                      <a:r>
                        <a:rPr lang="ko-KR" altLang="en-US" sz="1100"/>
                        <a:t>(후 연결 끊음)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902990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707F6F5-8C59-48BD-96E9-D134C65D6946}"/>
              </a:ext>
            </a:extLst>
          </p:cNvPr>
          <p:cNvSpPr/>
          <p:nvPr/>
        </p:nvSpPr>
        <p:spPr>
          <a:xfrm>
            <a:off x="2255355" y="1195181"/>
            <a:ext cx="911086" cy="110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MasterKey 관리 </a:t>
            </a:r>
            <a:endParaRPr lang="ko-KR">
              <a:ea typeface="맑은 고딕"/>
            </a:endParaRPr>
          </a:p>
          <a:p>
            <a:pPr algn="ctr"/>
            <a:r>
              <a:rPr lang="ko-KR" altLang="en-US" sz="1400">
                <a:ea typeface="맑은 고딕"/>
              </a:rPr>
              <a:t>프로그램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21729857-F4EF-4081-834B-5F4DFE2528B2}"/>
              </a:ext>
            </a:extLst>
          </p:cNvPr>
          <p:cNvCxnSpPr>
            <a:cxnSpLocks/>
          </p:cNvCxnSpPr>
          <p:nvPr/>
        </p:nvCxnSpPr>
        <p:spPr>
          <a:xfrm flipV="1">
            <a:off x="1584461" y="1654038"/>
            <a:ext cx="616226" cy="4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4">
            <a:extLst>
              <a:ext uri="{FF2B5EF4-FFF2-40B4-BE49-F238E27FC236}">
                <a16:creationId xmlns="" xmlns:a16="http://schemas.microsoft.com/office/drawing/2014/main" id="{61BE4821-BB7C-4FAE-A043-00B34B28C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75787"/>
              </p:ext>
            </p:extLst>
          </p:nvPr>
        </p:nvGraphicFramePr>
        <p:xfrm>
          <a:off x="673377" y="3805913"/>
          <a:ext cx="4343466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6958">
                  <a:extLst>
                    <a:ext uri="{9D8B030D-6E8A-4147-A177-3AD203B41FA5}">
                      <a16:colId xmlns="" xmlns:a16="http://schemas.microsoft.com/office/drawing/2014/main" val="2726750656"/>
                    </a:ext>
                  </a:extLst>
                </a:gridCol>
                <a:gridCol w="2026508">
                  <a:extLst>
                    <a:ext uri="{9D8B030D-6E8A-4147-A177-3AD203B41FA5}">
                      <a16:colId xmlns="" xmlns:a16="http://schemas.microsoft.com/office/drawing/2014/main" val="3563359207"/>
                    </a:ext>
                  </a:extLst>
                </a:gridCol>
              </a:tblGrid>
              <a:tr h="2678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*기본정보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예)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0663662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키위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3015192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2020-02-19 10:43:38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5764123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경고기간(분)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5760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8096376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위험기간</a:t>
                      </a:r>
                      <a:r>
                        <a:rPr lang="ko-KR" altLang="en-US" sz="1200" dirty="0" smtClean="0"/>
                        <a:t>(분)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7201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715981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보관기간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10080</a:t>
                      </a:r>
                      <a:endParaRPr lang="ko-KR" altLang="en-US" sz="1200" dirty="0"/>
                    </a:p>
                  </a:txBody>
                  <a:tcPr/>
                </a:tc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전송주기</a:t>
                      </a:r>
                      <a:r>
                        <a:rPr lang="ko-KR" altLang="en-US" sz="1200" dirty="0" smtClean="0"/>
                        <a:t>(초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43200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104522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err="1" smtClean="0"/>
                        <a:t>보정값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 smtClean="0"/>
                        <a:t>TP^-5,HU^10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130338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RAC</a:t>
                      </a:r>
                      <a:r>
                        <a:rPr lang="ko-KR" altLang="en-US" sz="1200" dirty="0" smtClean="0"/>
                        <a:t>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 smtClean="0"/>
                        <a:t>A</a:t>
                      </a:r>
                      <a:r>
                        <a:rPr lang="en-US" altLang="ko-KR" sz="1200" dirty="0" smtClean="0"/>
                        <a:t>(LL)</a:t>
                      </a:r>
                      <a:r>
                        <a:rPr lang="ko-KR" altLang="en-US" sz="1200" dirty="0" smtClean="0"/>
                        <a:t>  1</a:t>
                      </a:r>
                      <a:r>
                        <a:rPr lang="en-US" altLang="ko-KR" sz="1200" dirty="0" smtClean="0"/>
                        <a:t>(MM)</a:t>
                      </a:r>
                      <a:r>
                        <a:rPr lang="ko-KR" altLang="en-US" sz="1200" dirty="0" smtClean="0"/>
                        <a:t>  2</a:t>
                      </a:r>
                      <a:r>
                        <a:rPr lang="en-US" altLang="ko-KR" sz="1200" dirty="0" smtClean="0"/>
                        <a:t>(SS)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162755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/>
                        <a:t>APPKEY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sbkk00010003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394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2" y="1140392"/>
            <a:ext cx="2939105" cy="30724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7C980E2-43E4-46DB-BF52-62200C02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23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마스터키 통신 프로그램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0930" y="377577"/>
            <a:ext cx="372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마스터키와</a:t>
            </a:r>
            <a:r>
              <a:rPr lang="ko-KR" altLang="en-US" dirty="0" smtClean="0"/>
              <a:t> 통신하여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센서를 </a:t>
            </a:r>
            <a:r>
              <a:rPr lang="ko-KR" altLang="en-US" dirty="0" err="1" smtClean="0"/>
              <a:t>초기화해주는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4819" y="4464212"/>
            <a:ext cx="1250138" cy="71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 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H="1" flipV="1">
            <a:off x="1194486" y="4174194"/>
            <a:ext cx="85402" cy="29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72444" y="4464212"/>
            <a:ext cx="1227438" cy="7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마스터키 연결 여부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0"/>
          </p:cNvCxnSpPr>
          <p:nvPr/>
        </p:nvCxnSpPr>
        <p:spPr>
          <a:xfrm flipV="1">
            <a:off x="2986163" y="4113200"/>
            <a:ext cx="343689" cy="35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17773" y="1294143"/>
            <a:ext cx="2998573" cy="225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17773" y="4012736"/>
            <a:ext cx="2998573" cy="2165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91884"/>
              </p:ext>
            </p:extLst>
          </p:nvPr>
        </p:nvGraphicFramePr>
        <p:xfrm>
          <a:off x="4604951" y="1590705"/>
          <a:ext cx="22242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09816"/>
              </a:tblGrid>
              <a:tr h="248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상품명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aseline="0" dirty="0" smtClean="0">
                          <a:solidFill>
                            <a:schemeClr val="accent2"/>
                          </a:solidFill>
                        </a:rPr>
                        <a:t>키위</a:t>
                      </a:r>
                      <a:endParaRPr lang="ko-KR" altLang="en-US" sz="14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48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시작시간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aseline="0" dirty="0" smtClean="0">
                          <a:solidFill>
                            <a:schemeClr val="accent2"/>
                          </a:solidFill>
                        </a:rPr>
                        <a:t>2020-02-13</a:t>
                      </a:r>
                      <a:endParaRPr lang="ko-KR" altLang="en-US" sz="14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48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보관기간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aseline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ko-KR" altLang="en-US" sz="14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48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위험기간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aseline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4596714" y="2980904"/>
            <a:ext cx="963827" cy="281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2876" y="2980904"/>
            <a:ext cx="1037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 남음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88476" y="1289862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수동 설정 탭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588476" y="1566862"/>
            <a:ext cx="2413686" cy="12751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853881" y="1565189"/>
            <a:ext cx="148281" cy="172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▲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6853881" y="2689056"/>
            <a:ext cx="131805" cy="14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▼</a:t>
            </a:r>
            <a:endParaRPr lang="ko-KR" altLang="en-US" sz="1100" dirty="0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6853881" y="1589903"/>
            <a:ext cx="0" cy="11532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853881" y="1729946"/>
            <a:ext cx="148281" cy="2553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=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403436" y="1128238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수동 설정 탭</a:t>
            </a:r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센서 기초 정보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남은 센서 카운트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들어오는 것 바로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7611762" y="2689056"/>
            <a:ext cx="807308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 입력</a:t>
            </a:r>
            <a:endParaRPr lang="ko-KR" altLang="en-US" sz="1600" dirty="0"/>
          </a:p>
        </p:txBody>
      </p:sp>
      <p:sp>
        <p:nvSpPr>
          <p:cNvPr id="44" name="순서도: 처리 43"/>
          <p:cNvSpPr/>
          <p:nvPr/>
        </p:nvSpPr>
        <p:spPr>
          <a:xfrm>
            <a:off x="8609570" y="2689056"/>
            <a:ext cx="807308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 대기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9607378" y="2689056"/>
            <a:ext cx="940853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카운터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 </a:t>
            </a:r>
            <a:r>
              <a:rPr lang="ko-KR" altLang="en-US" sz="1100" dirty="0" smtClean="0"/>
              <a:t>감소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데이터 송신</a:t>
            </a:r>
            <a:endParaRPr lang="ko-KR" altLang="en-US" sz="1100" dirty="0"/>
          </a:p>
        </p:txBody>
      </p:sp>
      <p:sp>
        <p:nvSpPr>
          <p:cNvPr id="47" name="순서도: 처리 46"/>
          <p:cNvSpPr/>
          <p:nvPr/>
        </p:nvSpPr>
        <p:spPr>
          <a:xfrm>
            <a:off x="10738731" y="2689056"/>
            <a:ext cx="807308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통신 종료</a:t>
            </a:r>
            <a:endParaRPr lang="ko-KR" altLang="en-US" dirty="0"/>
          </a:p>
        </p:txBody>
      </p:sp>
      <p:sp>
        <p:nvSpPr>
          <p:cNvPr id="49" name="설명선 2 48"/>
          <p:cNvSpPr/>
          <p:nvPr/>
        </p:nvSpPr>
        <p:spPr>
          <a:xfrm>
            <a:off x="5943600" y="3401274"/>
            <a:ext cx="597243" cy="2372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87012"/>
              <a:gd name="adj5" fmla="val -61080"/>
              <a:gd name="adj6" fmla="val -125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카운터</a:t>
            </a:r>
            <a:endParaRPr lang="ko-KR" altLang="en-US" sz="1050" dirty="0"/>
          </a:p>
        </p:txBody>
      </p:sp>
      <p:cxnSp>
        <p:nvCxnSpPr>
          <p:cNvPr id="51" name="직선 화살표 연결선 50"/>
          <p:cNvCxnSpPr>
            <a:stCxn id="43" idx="3"/>
            <a:endCxn id="44" idx="1"/>
          </p:cNvCxnSpPr>
          <p:nvPr/>
        </p:nvCxnSpPr>
        <p:spPr>
          <a:xfrm>
            <a:off x="8419070" y="3013091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3"/>
            <a:endCxn id="45" idx="1"/>
          </p:cNvCxnSpPr>
          <p:nvPr/>
        </p:nvCxnSpPr>
        <p:spPr>
          <a:xfrm>
            <a:off x="9416878" y="3013091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5" idx="3"/>
            <a:endCxn id="47" idx="1"/>
          </p:cNvCxnSpPr>
          <p:nvPr/>
        </p:nvCxnSpPr>
        <p:spPr>
          <a:xfrm>
            <a:off x="10548231" y="3013091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9487414" y="2463915"/>
            <a:ext cx="0" cy="54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84581" y="218891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센서 연결이 들어오면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380069" y="20945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수동 설정</a:t>
            </a:r>
            <a:endParaRPr lang="ko-KR" altLang="en-US" dirty="0"/>
          </a:p>
        </p:txBody>
      </p:sp>
      <p:sp>
        <p:nvSpPr>
          <p:cNvPr id="60" name="순서도: 처리 59"/>
          <p:cNvSpPr/>
          <p:nvPr/>
        </p:nvSpPr>
        <p:spPr>
          <a:xfrm>
            <a:off x="7406846" y="2108934"/>
            <a:ext cx="4365024" cy="1413202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처리 60"/>
          <p:cNvSpPr/>
          <p:nvPr/>
        </p:nvSpPr>
        <p:spPr>
          <a:xfrm>
            <a:off x="7608352" y="5656483"/>
            <a:ext cx="807308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쿼리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저장</a:t>
            </a:r>
            <a:endParaRPr lang="en-US" altLang="ko-KR" sz="1200" dirty="0" smtClean="0"/>
          </a:p>
        </p:txBody>
      </p:sp>
      <p:sp>
        <p:nvSpPr>
          <p:cNvPr id="62" name="순서도: 처리 61"/>
          <p:cNvSpPr/>
          <p:nvPr/>
        </p:nvSpPr>
        <p:spPr>
          <a:xfrm>
            <a:off x="8606160" y="5656483"/>
            <a:ext cx="807308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 대기</a:t>
            </a:r>
            <a:endParaRPr lang="ko-KR" altLang="en-US" dirty="0"/>
          </a:p>
        </p:txBody>
      </p:sp>
      <p:sp>
        <p:nvSpPr>
          <p:cNvPr id="63" name="순서도: 처리 62"/>
          <p:cNvSpPr/>
          <p:nvPr/>
        </p:nvSpPr>
        <p:spPr>
          <a:xfrm>
            <a:off x="9603968" y="5656483"/>
            <a:ext cx="940853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센서 검색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데이터 전송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초기화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4" name="순서도: 처리 63"/>
          <p:cNvSpPr/>
          <p:nvPr/>
        </p:nvSpPr>
        <p:spPr>
          <a:xfrm>
            <a:off x="10735321" y="5656483"/>
            <a:ext cx="807308" cy="64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통신 종료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1" idx="3"/>
            <a:endCxn id="62" idx="1"/>
          </p:cNvCxnSpPr>
          <p:nvPr/>
        </p:nvCxnSpPr>
        <p:spPr>
          <a:xfrm>
            <a:off x="8415660" y="5980518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3"/>
            <a:endCxn id="63" idx="1"/>
          </p:cNvCxnSpPr>
          <p:nvPr/>
        </p:nvCxnSpPr>
        <p:spPr>
          <a:xfrm>
            <a:off x="9413468" y="5980518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3" idx="3"/>
            <a:endCxn id="64" idx="1"/>
          </p:cNvCxnSpPr>
          <p:nvPr/>
        </p:nvCxnSpPr>
        <p:spPr>
          <a:xfrm>
            <a:off x="10544821" y="5980518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484004" y="5431342"/>
            <a:ext cx="0" cy="54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81171" y="515634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센서 연결이 들어오면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376659" y="50620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 설정</a:t>
            </a:r>
            <a:endParaRPr lang="ko-KR" altLang="en-US" dirty="0"/>
          </a:p>
        </p:txBody>
      </p:sp>
      <p:sp>
        <p:nvSpPr>
          <p:cNvPr id="71" name="순서도: 처리 70"/>
          <p:cNvSpPr/>
          <p:nvPr/>
        </p:nvSpPr>
        <p:spPr>
          <a:xfrm>
            <a:off x="7403436" y="5076361"/>
            <a:ext cx="4365024" cy="1413202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7409609" y="3882852"/>
            <a:ext cx="4703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설정 탭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 설정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마스터키 통신</a:t>
            </a:r>
            <a:r>
              <a:rPr lang="en-US" altLang="ko-KR" dirty="0" smtClean="0"/>
              <a:t>(COM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자동검색 기능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5313405" y="4175389"/>
            <a:ext cx="963827" cy="281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COM1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393878" y="4174194"/>
            <a:ext cx="1037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 </a:t>
            </a:r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4489622" y="4541617"/>
            <a:ext cx="757880" cy="270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연결</a:t>
            </a:r>
            <a:endParaRPr lang="ko-KR" altLang="en-US" sz="1600" dirty="0"/>
          </a:p>
        </p:txBody>
      </p:sp>
      <p:sp>
        <p:nvSpPr>
          <p:cNvPr id="78" name="직사각형 77"/>
          <p:cNvSpPr/>
          <p:nvPr/>
        </p:nvSpPr>
        <p:spPr>
          <a:xfrm>
            <a:off x="5315304" y="4535461"/>
            <a:ext cx="961928" cy="270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자동검색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540843" y="4174194"/>
            <a:ext cx="345989" cy="3612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●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67981" y="5015701"/>
            <a:ext cx="1714179" cy="281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/>
              <a:t>192.168.0.100:2013/</a:t>
            </a:r>
            <a:r>
              <a:rPr lang="en-US" altLang="ko-KR" sz="1100" dirty="0" err="1" smtClean="0"/>
              <a:t>api</a:t>
            </a:r>
            <a:r>
              <a:rPr lang="en-US" altLang="ko-KR" sz="1100" dirty="0" smtClean="0"/>
              <a:t>/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285775" y="5003125"/>
            <a:ext cx="113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쿼리 주소</a:t>
            </a:r>
            <a:endParaRPr lang="ko-KR" altLang="en-US" sz="1200" dirty="0"/>
          </a:p>
        </p:txBody>
      </p:sp>
      <p:sp>
        <p:nvSpPr>
          <p:cNvPr id="83" name="직사각형 82"/>
          <p:cNvSpPr/>
          <p:nvPr/>
        </p:nvSpPr>
        <p:spPr>
          <a:xfrm>
            <a:off x="4489622" y="5370229"/>
            <a:ext cx="1013254" cy="270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가져오기</a:t>
            </a:r>
            <a:endParaRPr lang="ko-KR" altLang="en-US" sz="1600" dirty="0"/>
          </a:p>
        </p:txBody>
      </p:sp>
      <p:sp>
        <p:nvSpPr>
          <p:cNvPr id="84" name="직사각형 83"/>
          <p:cNvSpPr/>
          <p:nvPr/>
        </p:nvSpPr>
        <p:spPr>
          <a:xfrm>
            <a:off x="5707276" y="5453893"/>
            <a:ext cx="140221" cy="128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</a:rPr>
              <a:t>√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06821" y="5382478"/>
            <a:ext cx="1499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자동으로 가져오기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4489621" y="5731055"/>
            <a:ext cx="1787611" cy="270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데이블</a:t>
            </a:r>
            <a:r>
              <a:rPr lang="ko-KR" altLang="en-US" sz="1400" dirty="0" smtClean="0"/>
              <a:t> 열기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277232" y="5741358"/>
            <a:ext cx="963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등록 </a:t>
            </a:r>
            <a:r>
              <a:rPr lang="en-US" altLang="ko-KR" sz="1050" dirty="0" smtClean="0"/>
              <a:t>: 534</a:t>
            </a:r>
            <a:r>
              <a:rPr lang="ko-KR" altLang="en-US" sz="1050" dirty="0" smtClean="0"/>
              <a:t>개</a:t>
            </a:r>
            <a:endParaRPr lang="ko-KR" altLang="en-US" sz="1050" dirty="0"/>
          </a:p>
        </p:txBody>
      </p:sp>
      <p:sp>
        <p:nvSpPr>
          <p:cNvPr id="88" name="순서도: 처리 87"/>
          <p:cNvSpPr/>
          <p:nvPr/>
        </p:nvSpPr>
        <p:spPr>
          <a:xfrm>
            <a:off x="1316556" y="5697944"/>
            <a:ext cx="2514039" cy="9664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2" y="5782962"/>
            <a:ext cx="2371883" cy="823816"/>
          </a:xfrm>
          <a:prstGeom prst="rect">
            <a:avLst/>
          </a:prstGeom>
        </p:spPr>
      </p:pic>
      <p:cxnSp>
        <p:nvCxnSpPr>
          <p:cNvPr id="91" name="직선 화살표 연결선 90"/>
          <p:cNvCxnSpPr>
            <a:stCxn id="86" idx="1"/>
            <a:endCxn id="88" idx="3"/>
          </p:cNvCxnSpPr>
          <p:nvPr/>
        </p:nvCxnSpPr>
        <p:spPr>
          <a:xfrm flipH="1">
            <a:off x="3830595" y="5866416"/>
            <a:ext cx="659026" cy="31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160108" y="9451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탭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수동 설정 탭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86922" y="368067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탭 </a:t>
            </a:r>
            <a:r>
              <a:rPr lang="en-US" altLang="ko-KR" dirty="0" smtClean="0"/>
              <a:t>2. </a:t>
            </a:r>
            <a:r>
              <a:rPr lang="ko-KR" altLang="en-US" dirty="0"/>
              <a:t>설</a:t>
            </a:r>
            <a:r>
              <a:rPr lang="ko-KR" altLang="en-US" dirty="0" smtClean="0"/>
              <a:t>정 탭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422332" y="2140236"/>
            <a:ext cx="13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카운터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이면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작동하지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7" name="설명선 2 96"/>
          <p:cNvSpPr/>
          <p:nvPr/>
        </p:nvSpPr>
        <p:spPr>
          <a:xfrm>
            <a:off x="6864271" y="3547609"/>
            <a:ext cx="927019" cy="3927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568"/>
              <a:gd name="adj6" fmla="val -17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연결 상태표시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노</a:t>
            </a:r>
            <a:r>
              <a:rPr lang="en-US" altLang="ko-KR" sz="900" dirty="0" smtClean="0"/>
              <a:t>:ON)</a:t>
            </a:r>
            <a:endParaRPr lang="ko-KR" altLang="en-US" sz="900" dirty="0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2281882" y="2108934"/>
            <a:ext cx="1935891" cy="35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834849" y="2914565"/>
            <a:ext cx="35570" cy="133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3863493" y="4246955"/>
            <a:ext cx="350886" cy="55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 flipV="1">
            <a:off x="2281882" y="2463915"/>
            <a:ext cx="1570752" cy="45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6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814</Words>
  <Application>Microsoft Office PowerPoint</Application>
  <PresentationFormat>와이드스크린</PresentationFormat>
  <Paragraphs>265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Office 테마</vt:lpstr>
      <vt:lpstr>Smart Box System</vt:lpstr>
      <vt:lpstr>전체 시스템 흐름</vt:lpstr>
      <vt:lpstr>2.장치를 상자에 붙이기</vt:lpstr>
      <vt:lpstr>4.RAC으로 이동</vt:lpstr>
      <vt:lpstr>6. 출하 및 장치 초기화</vt:lpstr>
      <vt:lpstr>전체 시스템 구성요소</vt:lpstr>
      <vt:lpstr>Packet 정보 흐름</vt:lpstr>
      <vt:lpstr>초기화 작업 흐름</vt:lpstr>
      <vt:lpstr>마스터키 통신 프로그램</vt:lpstr>
      <vt:lpstr>마스터키 – SmartBoxDaemon 통신 규약</vt:lpstr>
      <vt:lpstr>장치를 대체해야 할 때 (2020/02/18)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Registered User</cp:lastModifiedBy>
  <cp:revision>1647</cp:revision>
  <dcterms:created xsi:type="dcterms:W3CDTF">2020-02-12T12:37:29Z</dcterms:created>
  <dcterms:modified xsi:type="dcterms:W3CDTF">2020-03-04T13:38:12Z</dcterms:modified>
</cp:coreProperties>
</file>