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2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5" r:id="rId7"/>
    <p:sldId id="332" r:id="rId8"/>
    <p:sldId id="333" r:id="rId9"/>
    <p:sldId id="334" r:id="rId10"/>
  </p:sldIdLst>
  <p:sldSz cx="9906000" cy="6858000" type="A4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000000"/>
          </p15:clr>
        </p15:guide>
        <p15:guide id="2" orient="horz" pos="2024">
          <p15:clr>
            <a:srgbClr val="000000"/>
          </p15:clr>
        </p15:guide>
        <p15:guide id="3" orient="horz" pos="4156">
          <p15:clr>
            <a:srgbClr val="000000"/>
          </p15:clr>
        </p15:guide>
        <p15:guide id="4" orient="horz" pos="96">
          <p15:clr>
            <a:srgbClr val="000000"/>
          </p15:clr>
        </p15:guide>
        <p15:guide id="5" orient="horz" pos="3748">
          <p15:clr>
            <a:srgbClr val="000000"/>
          </p15:clr>
        </p15:guide>
        <p15:guide id="6" orient="horz" pos="1389">
          <p15:clr>
            <a:srgbClr val="000000"/>
          </p15:clr>
        </p15:guide>
        <p15:guide id="7" pos="3120">
          <p15:clr>
            <a:srgbClr val="000000"/>
          </p15:clr>
        </p15:guide>
        <p15:guide id="8" pos="6048">
          <p15:clr>
            <a:srgbClr val="000000"/>
          </p15:clr>
        </p15:guide>
        <p15:guide id="9" pos="144">
          <p15:clr>
            <a:srgbClr val="000000"/>
          </p15:clr>
        </p15:guide>
        <p15:guide id="10" pos="473">
          <p15:clr>
            <a:srgbClr val="000000"/>
          </p15:clr>
        </p15:guide>
        <p15:guide id="11" pos="571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EF684-08DE-459E-8856-1E9C51DB56BB}">
  <a:tblStyle styleId="{C1CEF684-08DE-459E-8856-1E9C51DB56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0" y="84"/>
      </p:cViewPr>
      <p:guideLst>
        <p:guide orient="horz" pos="3974"/>
        <p:guide orient="horz" pos="2024"/>
        <p:guide orient="horz" pos="4156"/>
        <p:guide orient="horz" pos="96"/>
        <p:guide orient="horz" pos="3748"/>
        <p:guide orient="horz" pos="1389"/>
        <p:guide pos="3120"/>
        <p:guide pos="6048"/>
        <p:guide pos="144"/>
        <p:guide pos="473"/>
        <p:guide pos="57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93414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85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68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70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1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32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882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44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95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30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부프로세스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19;p5"/>
          <p:cNvGraphicFramePr/>
          <p:nvPr/>
        </p:nvGraphicFramePr>
        <p:xfrm>
          <a:off x="92119" y="1173858"/>
          <a:ext cx="9720125" cy="100014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425"/>
                <a:gridCol w="1226950"/>
                <a:gridCol w="903275"/>
                <a:gridCol w="864100"/>
                <a:gridCol w="1008100"/>
                <a:gridCol w="1571575"/>
                <a:gridCol w="781425"/>
                <a:gridCol w="935500"/>
                <a:gridCol w="815950"/>
                <a:gridCol w="754825"/>
              </a:tblGrid>
              <a:tr h="259075"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처리 흐름도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  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임재섭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이승권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 명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-1" y="6597352"/>
            <a:ext cx="99060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1" name="Google Shape;11;p1"/>
          <p:cNvGraphicFramePr/>
          <p:nvPr/>
        </p:nvGraphicFramePr>
        <p:xfrm>
          <a:off x="52389" y="123825"/>
          <a:ext cx="9797150" cy="66869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912950"/>
                <a:gridCol w="8884200"/>
              </a:tblGrid>
              <a:tr h="352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ulim"/>
                        <a:buNone/>
                      </a:pPr>
                      <a:r>
                        <a:rPr lang="ko-KR" sz="1800" b="1" i="0" u="none" strike="noStrike" cap="none">
                          <a:latin typeface="Gulim"/>
                          <a:ea typeface="Gulim"/>
                          <a:cs typeface="Gulim"/>
                          <a:sym typeface="Gulim"/>
                        </a:rPr>
                        <a:t>프로세스 정의서</a:t>
                      </a:r>
                      <a:endParaRPr sz="1800" b="1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프로젝트명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LINC+ SMILE 산학협력 종합관리시스템 구축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문서번호</a:t>
                      </a:r>
                      <a:endParaRPr/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LINCP-DE-03</a:t>
                      </a:r>
                      <a:endParaRPr sz="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" name="Google Shape;1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464" y="149301"/>
            <a:ext cx="1838325" cy="3095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0"/>
          <p:cNvGraphicFramePr/>
          <p:nvPr>
            <p:extLst>
              <p:ext uri="{D42A27DB-BD31-4B8C-83A1-F6EECF244321}">
                <p14:modId xmlns:p14="http://schemas.microsoft.com/office/powerpoint/2010/main" val="4223029116"/>
              </p:ext>
            </p:extLst>
          </p:nvPr>
        </p:nvGraphicFramePr>
        <p:xfrm>
          <a:off x="128464" y="2420888"/>
          <a:ext cx="9217050" cy="2068919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20525"/>
                <a:gridCol w="1761950"/>
                <a:gridCol w="2603400"/>
                <a:gridCol w="3631175"/>
              </a:tblGrid>
              <a:tr h="388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분류별 권한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예외사항 및 참고사항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16808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(일반)관리자</a:t>
                      </a:r>
                      <a:endParaRPr dirty="0"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조회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 로그인 후 접근 가능 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0"/>
          <p:cNvSpPr/>
          <p:nvPr/>
        </p:nvSpPr>
        <p:spPr>
          <a:xfrm>
            <a:off x="128464" y="826701"/>
            <a:ext cx="14350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1. 사용자 정책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/>
        </p:nvSpPr>
        <p:spPr>
          <a:xfrm>
            <a:off x="198534" y="2781301"/>
            <a:ext cx="9508933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전체 흐름도</a:t>
            </a:r>
            <a:endParaRPr sz="4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2"/>
          <p:cNvGraphicFramePr/>
          <p:nvPr>
            <p:extLst>
              <p:ext uri="{D42A27DB-BD31-4B8C-83A1-F6EECF244321}">
                <p14:modId xmlns:p14="http://schemas.microsoft.com/office/powerpoint/2010/main" val="1332077518"/>
              </p:ext>
            </p:extLst>
          </p:nvPr>
        </p:nvGraphicFramePr>
        <p:xfrm>
          <a:off x="92119" y="1173858"/>
          <a:ext cx="9720125" cy="100014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425"/>
                <a:gridCol w="1226950"/>
                <a:gridCol w="903275"/>
                <a:gridCol w="864100"/>
                <a:gridCol w="1008100"/>
                <a:gridCol w="1571575"/>
                <a:gridCol w="781425"/>
                <a:gridCol w="935500"/>
                <a:gridCol w="815950"/>
                <a:gridCol w="754825"/>
              </a:tblGrid>
              <a:tr h="259075"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처리 흐름도</a:t>
                      </a:r>
                      <a:endParaRPr dirty="0"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  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없음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전체 흐름도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 dirty="0"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박기호</a:t>
                      </a: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 dirty="0"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 명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공연예술통합관리시스템의 관리자 전체 업무 처리 흐름도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Google Shape;83;p12"/>
          <p:cNvGraphicFramePr/>
          <p:nvPr>
            <p:extLst>
              <p:ext uri="{D42A27DB-BD31-4B8C-83A1-F6EECF244321}">
                <p14:modId xmlns:p14="http://schemas.microsoft.com/office/powerpoint/2010/main" val="3225114297"/>
              </p:ext>
            </p:extLst>
          </p:nvPr>
        </p:nvGraphicFramePr>
        <p:xfrm>
          <a:off x="95217" y="2143116"/>
          <a:ext cx="9715575" cy="272933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7950"/>
                <a:gridCol w="1202475"/>
                <a:gridCol w="7655150"/>
              </a:tblGrid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542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4" name="Google Shape;84;p12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9794" y="2428868"/>
            <a:ext cx="357360" cy="3195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2238356" y="2797647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87" name="Google Shape;87;p12"/>
          <p:cNvCxnSpPr>
            <a:stCxn id="84" idx="3"/>
            <a:endCxn id="88" idx="1"/>
          </p:cNvCxnSpPr>
          <p:nvPr/>
        </p:nvCxnSpPr>
        <p:spPr>
          <a:xfrm>
            <a:off x="2667154" y="2588650"/>
            <a:ext cx="3735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9" name="Google Shape;89;p12"/>
          <p:cNvGrpSpPr/>
          <p:nvPr/>
        </p:nvGrpSpPr>
        <p:grpSpPr>
          <a:xfrm>
            <a:off x="3024174" y="2440457"/>
            <a:ext cx="1078210" cy="307976"/>
            <a:chOff x="1946" y="1525"/>
            <a:chExt cx="456" cy="232"/>
          </a:xfrm>
        </p:grpSpPr>
        <p:pic>
          <p:nvPicPr>
            <p:cNvPr id="88" name="Google Shape;88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2"/>
            <p:cNvSpPr/>
            <p:nvPr/>
          </p:nvSpPr>
          <p:spPr>
            <a:xfrm>
              <a:off x="1946" y="1564"/>
              <a:ext cx="241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" name="Google Shape;94;p12"/>
          <p:cNvSpPr txBox="1"/>
          <p:nvPr/>
        </p:nvSpPr>
        <p:spPr>
          <a:xfrm>
            <a:off x="8303805" y="4259880"/>
            <a:ext cx="899341" cy="4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클릭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2"/>
          <p:cNvCxnSpPr>
            <a:stCxn id="88" idx="3"/>
          </p:cNvCxnSpPr>
          <p:nvPr/>
        </p:nvCxnSpPr>
        <p:spPr>
          <a:xfrm flipV="1">
            <a:off x="4102384" y="2588650"/>
            <a:ext cx="1779310" cy="57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2" name="Google Shape;102;p12"/>
          <p:cNvGrpSpPr/>
          <p:nvPr/>
        </p:nvGrpSpPr>
        <p:grpSpPr>
          <a:xfrm>
            <a:off x="5881694" y="2438393"/>
            <a:ext cx="1078210" cy="284160"/>
            <a:chOff x="1946" y="1525"/>
            <a:chExt cx="456" cy="232"/>
          </a:xfrm>
        </p:grpSpPr>
        <p:pic>
          <p:nvPicPr>
            <p:cNvPr id="103" name="Google Shape;103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2"/>
            <p:cNvSpPr/>
            <p:nvPr/>
          </p:nvSpPr>
          <p:spPr>
            <a:xfrm>
              <a:off x="1946" y="1564"/>
              <a:ext cx="404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</a:t>
              </a:r>
              <a:endPara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7" name="Google Shape;117;p12"/>
          <p:cNvCxnSpPr>
            <a:endCxn id="103" idx="1"/>
          </p:cNvCxnSpPr>
          <p:nvPr/>
        </p:nvCxnSpPr>
        <p:spPr>
          <a:xfrm>
            <a:off x="5471646" y="2580473"/>
            <a:ext cx="426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12"/>
          <p:cNvCxnSpPr>
            <a:stCxn id="103" idx="3"/>
            <a:endCxn id="163" idx="0"/>
          </p:cNvCxnSpPr>
          <p:nvPr/>
        </p:nvCxnSpPr>
        <p:spPr>
          <a:xfrm>
            <a:off x="6959904" y="2580473"/>
            <a:ext cx="2501593" cy="127596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3" name="Google Shape;202;p14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21669" y="3856440"/>
            <a:ext cx="479656" cy="50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61;p9" descr="clip_image0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38346" y="4394733"/>
            <a:ext cx="446302" cy="44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직선 연결선 77"/>
          <p:cNvCxnSpPr>
            <a:endCxn id="164" idx="0"/>
          </p:cNvCxnSpPr>
          <p:nvPr/>
        </p:nvCxnSpPr>
        <p:spPr>
          <a:xfrm>
            <a:off x="9461497" y="4359934"/>
            <a:ext cx="0" cy="34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8413124" y="3851509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다른 탭 클릭</a:t>
            </a:r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I. 로그인</a:t>
            </a:r>
            <a:endParaRPr sz="4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4"/>
          <p:cNvGraphicFramePr/>
          <p:nvPr>
            <p:extLst>
              <p:ext uri="{D42A27DB-BD31-4B8C-83A1-F6EECF244321}">
                <p14:modId xmlns:p14="http://schemas.microsoft.com/office/powerpoint/2010/main" val="1840470470"/>
              </p:ext>
            </p:extLst>
          </p:nvPr>
        </p:nvGraphicFramePr>
        <p:xfrm>
          <a:off x="95216" y="2143116"/>
          <a:ext cx="9721750" cy="40564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500"/>
                <a:gridCol w="1203225"/>
                <a:gridCol w="7660025"/>
              </a:tblGrid>
              <a:tr h="23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3" name="Google Shape;173;p14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612" y="3099222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/>
          <p:nvPr/>
        </p:nvSpPr>
        <p:spPr>
          <a:xfrm>
            <a:off x="3024174" y="3468001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pic>
        <p:nvPicPr>
          <p:cNvPr id="175" name="Google Shape;175;p14" descr="clip_image0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497" y="5072074"/>
            <a:ext cx="446302" cy="44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4"/>
          <p:cNvCxnSpPr>
            <a:stCxn id="173" idx="3"/>
          </p:cNvCxnSpPr>
          <p:nvPr/>
        </p:nvCxnSpPr>
        <p:spPr>
          <a:xfrm>
            <a:off x="3452972" y="3288928"/>
            <a:ext cx="5880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77" name="Google Shape;177;p14"/>
          <p:cNvGrpSpPr/>
          <p:nvPr/>
        </p:nvGrpSpPr>
        <p:grpSpPr>
          <a:xfrm>
            <a:off x="4024306" y="3110811"/>
            <a:ext cx="1078210" cy="368300"/>
            <a:chOff x="1946" y="1525"/>
            <a:chExt cx="456" cy="232"/>
          </a:xfrm>
        </p:grpSpPr>
        <p:pic>
          <p:nvPicPr>
            <p:cNvPr id="178" name="Google Shape;178;p14" descr="n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4"/>
            <p:cNvSpPr/>
            <p:nvPr/>
          </p:nvSpPr>
          <p:spPr>
            <a:xfrm>
              <a:off x="1946" y="1564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PC-M-01-01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0" name="Google Shape;180;p14"/>
          <p:cNvSpPr/>
          <p:nvPr/>
        </p:nvSpPr>
        <p:spPr>
          <a:xfrm>
            <a:off x="272480" y="865287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4050833" y="3468001"/>
            <a:ext cx="97360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8167710" y="5520653"/>
            <a:ext cx="8307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14"/>
          <p:cNvCxnSpPr>
            <a:stCxn id="202" idx="3"/>
            <a:endCxn id="175" idx="0"/>
          </p:cNvCxnSpPr>
          <p:nvPr/>
        </p:nvCxnSpPr>
        <p:spPr>
          <a:xfrm>
            <a:off x="8185485" y="3301049"/>
            <a:ext cx="393300" cy="17709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2" name="Google Shape;202;p14" descr="clip_image0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05829" y="3070068"/>
            <a:ext cx="479656" cy="46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/>
        </p:nvSpPr>
        <p:spPr>
          <a:xfrm>
            <a:off x="8079355" y="3011385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7283842" y="3539969"/>
            <a:ext cx="12145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성공 여부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" name="Google Shape;205;p14"/>
          <p:cNvCxnSpPr>
            <a:endCxn id="202" idx="1"/>
          </p:cNvCxnSpPr>
          <p:nvPr/>
        </p:nvCxnSpPr>
        <p:spPr>
          <a:xfrm>
            <a:off x="6944429" y="3295349"/>
            <a:ext cx="7614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14"/>
          <p:cNvCxnSpPr>
            <a:stCxn id="202" idx="0"/>
          </p:cNvCxnSpPr>
          <p:nvPr/>
        </p:nvCxnSpPr>
        <p:spPr>
          <a:xfrm rot="5400000">
            <a:off x="6238207" y="1403418"/>
            <a:ext cx="40800" cy="3374100"/>
          </a:xfrm>
          <a:prstGeom prst="bentConnector3">
            <a:avLst>
              <a:gd name="adj1" fmla="val -5602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14"/>
          <p:cNvSpPr txBox="1"/>
          <p:nvPr/>
        </p:nvSpPr>
        <p:spPr>
          <a:xfrm>
            <a:off x="7507851" y="2582757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5667380" y="3468531"/>
            <a:ext cx="1476074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일치 여부 </a:t>
            </a:r>
            <a:r>
              <a:rPr 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" name="Google Shape;209;p14"/>
          <p:cNvGrpSpPr/>
          <p:nvPr/>
        </p:nvGrpSpPr>
        <p:grpSpPr>
          <a:xfrm>
            <a:off x="5854253" y="3111341"/>
            <a:ext cx="1090032" cy="368300"/>
            <a:chOff x="1941" y="1525"/>
            <a:chExt cx="461" cy="232"/>
          </a:xfrm>
        </p:grpSpPr>
        <p:pic>
          <p:nvPicPr>
            <p:cNvPr id="210" name="Google Shape;210;p14" descr="n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4"/>
            <p:cNvSpPr/>
            <p:nvPr/>
          </p:nvSpPr>
          <p:spPr>
            <a:xfrm>
              <a:off x="1941" y="1564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PC-M-01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12" name="Google Shape;212;p14"/>
          <p:cNvCxnSpPr/>
          <p:nvPr/>
        </p:nvCxnSpPr>
        <p:spPr>
          <a:xfrm>
            <a:off x="5102516" y="3294961"/>
            <a:ext cx="751800" cy="1200"/>
          </a:xfrm>
          <a:prstGeom prst="bentConnector3">
            <a:avLst>
              <a:gd name="adj1" fmla="val 49996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14"/>
          <p:cNvSpPr txBox="1"/>
          <p:nvPr/>
        </p:nvSpPr>
        <p:spPr>
          <a:xfrm>
            <a:off x="6315329" y="5170419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</a:t>
            </a: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-01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15"/>
          <p:cNvGraphicFramePr/>
          <p:nvPr>
            <p:extLst>
              <p:ext uri="{D42A27DB-BD31-4B8C-83A1-F6EECF244321}">
                <p14:modId xmlns:p14="http://schemas.microsoft.com/office/powerpoint/2010/main" val="2030124622"/>
              </p:ext>
            </p:extLst>
          </p:nvPr>
        </p:nvGraphicFramePr>
        <p:xfrm>
          <a:off x="82595" y="2285992"/>
          <a:ext cx="9732900" cy="364859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977325"/>
                <a:gridCol w="280885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 dirty="0"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 dirty="0"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PC-M-01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아이디/비밀번호를 통한 로그인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PC-M-01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일치 여부 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비밀번호를 설정파일에 설정된 서버로 전송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서버주소</a:t>
                      </a:r>
                      <a:r>
                        <a:rPr lang="en-US" altLang="ko-KR" sz="900" b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900" b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/>
                        <a:t>인증여부</a:t>
                      </a: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API(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http)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통해 송수신한다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15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PC-M-01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II</a:t>
            </a:r>
            <a:r>
              <a:rPr lang="ko-KR" sz="4800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09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1611295361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7005652" y="2650327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6599192" y="2947035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>
                <a:latin typeface="Malgun Gothic"/>
                <a:ea typeface="Malgun Gothic"/>
                <a:cs typeface="Malgun Gothic"/>
                <a:sym typeface="Malgun Gothic"/>
              </a:rPr>
              <a:t>RAC</a:t>
            </a: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탐색기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9" name="Google Shape;279;p19"/>
          <p:cNvGrpSpPr/>
          <p:nvPr/>
        </p:nvGrpSpPr>
        <p:grpSpPr>
          <a:xfrm>
            <a:off x="6999631" y="3171823"/>
            <a:ext cx="1061659" cy="368300"/>
            <a:chOff x="1946" y="1570"/>
            <a:chExt cx="449" cy="232"/>
          </a:xfrm>
        </p:grpSpPr>
        <p:pic>
          <p:nvPicPr>
            <p:cNvPr id="280" name="Google Shape;28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" name="Google Shape;282;p19"/>
          <p:cNvSpPr txBox="1"/>
          <p:nvPr/>
        </p:nvSpPr>
        <p:spPr>
          <a:xfrm>
            <a:off x="6781813" y="3489482"/>
            <a:ext cx="16430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데이터 불러오기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p19"/>
          <p:cNvGrpSpPr/>
          <p:nvPr/>
        </p:nvGrpSpPr>
        <p:grpSpPr>
          <a:xfrm>
            <a:off x="7009156" y="3740947"/>
            <a:ext cx="1061659" cy="368300"/>
            <a:chOff x="1946" y="1570"/>
            <a:chExt cx="449" cy="232"/>
          </a:xfrm>
        </p:grpSpPr>
        <p:pic>
          <p:nvPicPr>
            <p:cNvPr id="284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6" name="Google Shape;286;p19"/>
          <p:cNvSpPr txBox="1"/>
          <p:nvPr/>
        </p:nvSpPr>
        <p:spPr>
          <a:xfrm>
            <a:off x="6791338" y="4058606"/>
            <a:ext cx="150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전송주기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p19"/>
          <p:cNvCxnSpPr>
            <a:stCxn id="270" idx="3"/>
          </p:cNvCxnSpPr>
          <p:nvPr/>
        </p:nvCxnSpPr>
        <p:spPr>
          <a:xfrm rot="10800000" flipH="1">
            <a:off x="4245260" y="2834516"/>
            <a:ext cx="2760300" cy="2238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7" name="Google Shape;297;p19"/>
          <p:cNvCxnSpPr>
            <a:stCxn id="270" idx="3"/>
          </p:cNvCxnSpPr>
          <p:nvPr/>
        </p:nvCxnSpPr>
        <p:spPr>
          <a:xfrm>
            <a:off x="4245260" y="3058316"/>
            <a:ext cx="2763900" cy="866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p19"/>
          <p:cNvCxnSpPr>
            <a:stCxn id="270" idx="3"/>
          </p:cNvCxnSpPr>
          <p:nvPr/>
        </p:nvCxnSpPr>
        <p:spPr>
          <a:xfrm>
            <a:off x="4245260" y="3058316"/>
            <a:ext cx="2763900" cy="303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19"/>
          <p:cNvCxnSpPr>
            <a:stCxn id="284" idx="3"/>
            <a:endCxn id="273" idx="1"/>
          </p:cNvCxnSpPr>
          <p:nvPr/>
        </p:nvCxnSpPr>
        <p:spPr>
          <a:xfrm>
            <a:off x="8070815" y="3925097"/>
            <a:ext cx="1044600" cy="20511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19"/>
          <p:cNvCxnSpPr>
            <a:stCxn id="280" idx="3"/>
            <a:endCxn id="273" idx="1"/>
          </p:cNvCxnSpPr>
          <p:nvPr/>
        </p:nvCxnSpPr>
        <p:spPr>
          <a:xfrm>
            <a:off x="8061290" y="3355973"/>
            <a:ext cx="1054200" cy="2620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9"/>
          <p:cNvCxnSpPr>
            <a:stCxn id="276" idx="3"/>
            <a:endCxn id="273" idx="1"/>
          </p:cNvCxnSpPr>
          <p:nvPr/>
        </p:nvCxnSpPr>
        <p:spPr>
          <a:xfrm>
            <a:off x="8067310" y="2834477"/>
            <a:ext cx="1048200" cy="31416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M-02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" name="Google Shape;283;p19"/>
          <p:cNvGrpSpPr/>
          <p:nvPr/>
        </p:nvGrpSpPr>
        <p:grpSpPr>
          <a:xfrm>
            <a:off x="7013919" y="4341623"/>
            <a:ext cx="1061659" cy="368300"/>
            <a:chOff x="1946" y="1570"/>
            <a:chExt cx="449" cy="232"/>
          </a:xfrm>
        </p:grpSpPr>
        <p:pic>
          <p:nvPicPr>
            <p:cNvPr id="46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" name="Google Shape;286;p19"/>
          <p:cNvSpPr txBox="1"/>
          <p:nvPr/>
        </p:nvSpPr>
        <p:spPr>
          <a:xfrm>
            <a:off x="6778802" y="4770962"/>
            <a:ext cx="150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센서 화면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" name="꺾인 연결선 2"/>
          <p:cNvCxnSpPr>
            <a:stCxn id="270" idx="3"/>
            <a:endCxn id="46" idx="1"/>
          </p:cNvCxnSpPr>
          <p:nvPr/>
        </p:nvCxnSpPr>
        <p:spPr>
          <a:xfrm>
            <a:off x="4245260" y="3058316"/>
            <a:ext cx="2768659" cy="1467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46" idx="3"/>
            <a:endCxn id="273" idx="1"/>
          </p:cNvCxnSpPr>
          <p:nvPr/>
        </p:nvCxnSpPr>
        <p:spPr>
          <a:xfrm>
            <a:off x="8075578" y="4525773"/>
            <a:ext cx="1039876" cy="1450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1264124742"/>
              </p:ext>
            </p:extLst>
          </p:nvPr>
        </p:nvGraphicFramePr>
        <p:xfrm>
          <a:off x="82595" y="2285992"/>
          <a:ext cx="9732900" cy="345469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M-02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RAC</a:t>
                      </a:r>
                      <a:r>
                        <a:rPr 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탐색기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RAC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탐색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M-02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불러오기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센서의 데이터를 불러옴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센서 화면 내용 갱신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PC-M-02-03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전송주기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1050" dirty="0" smtClean="0"/>
                        <a:t>전송주기에 따라 센서 화면의 내용이 갱신됨</a:t>
                      </a:r>
                      <a:r>
                        <a:rPr lang="en-US" altLang="ko-KR" sz="1050" dirty="0" smtClean="0"/>
                        <a:t>.</a:t>
                      </a:r>
                      <a:endParaRPr sz="1050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PC-M-02-04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화면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RAC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 센서의 내용을 출력함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M-02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04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260</Words>
  <Application>Microsoft Office PowerPoint</Application>
  <PresentationFormat>A4 용지(210x297mm)</PresentationFormat>
  <Paragraphs>128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Gulimche</vt:lpstr>
      <vt:lpstr>Noto Sans Symbols</vt:lpstr>
      <vt:lpstr>Gulim</vt:lpstr>
      <vt:lpstr>Malgun Gothic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Registered User</cp:lastModifiedBy>
  <cp:revision>32</cp:revision>
  <dcterms:modified xsi:type="dcterms:W3CDTF">2020-04-27T07:35:03Z</dcterms:modified>
</cp:coreProperties>
</file>