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2" r:id="rId1"/>
  </p:sldMasterIdLst>
  <p:notesMasterIdLst>
    <p:notesMasterId r:id="rId23"/>
  </p:notesMasterIdLst>
  <p:sldIdLst>
    <p:sldId id="260" r:id="rId2"/>
    <p:sldId id="261" r:id="rId3"/>
    <p:sldId id="262" r:id="rId4"/>
    <p:sldId id="263" r:id="rId5"/>
    <p:sldId id="264" r:id="rId6"/>
    <p:sldId id="265" r:id="rId7"/>
    <p:sldId id="332" r:id="rId8"/>
    <p:sldId id="333" r:id="rId9"/>
    <p:sldId id="334" r:id="rId10"/>
    <p:sldId id="329" r:id="rId11"/>
    <p:sldId id="330" r:id="rId12"/>
    <p:sldId id="331" r:id="rId13"/>
    <p:sldId id="335" r:id="rId14"/>
    <p:sldId id="336" r:id="rId15"/>
    <p:sldId id="337" r:id="rId16"/>
    <p:sldId id="338" r:id="rId17"/>
    <p:sldId id="344" r:id="rId18"/>
    <p:sldId id="345" r:id="rId19"/>
    <p:sldId id="341" r:id="rId20"/>
    <p:sldId id="342" r:id="rId21"/>
    <p:sldId id="343" r:id="rId22"/>
  </p:sldIdLst>
  <p:sldSz cx="9906000" cy="6858000" type="A4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000000"/>
          </p15:clr>
        </p15:guide>
        <p15:guide id="2" orient="horz" pos="2024">
          <p15:clr>
            <a:srgbClr val="000000"/>
          </p15:clr>
        </p15:guide>
        <p15:guide id="3" orient="horz" pos="4156">
          <p15:clr>
            <a:srgbClr val="000000"/>
          </p15:clr>
        </p15:guide>
        <p15:guide id="4" orient="horz" pos="96">
          <p15:clr>
            <a:srgbClr val="000000"/>
          </p15:clr>
        </p15:guide>
        <p15:guide id="5" orient="horz" pos="3748">
          <p15:clr>
            <a:srgbClr val="000000"/>
          </p15:clr>
        </p15:guide>
        <p15:guide id="6" orient="horz" pos="1389">
          <p15:clr>
            <a:srgbClr val="000000"/>
          </p15:clr>
        </p15:guide>
        <p15:guide id="7" pos="3120">
          <p15:clr>
            <a:srgbClr val="000000"/>
          </p15:clr>
        </p15:guide>
        <p15:guide id="8" pos="6048">
          <p15:clr>
            <a:srgbClr val="000000"/>
          </p15:clr>
        </p15:guide>
        <p15:guide id="9" pos="144">
          <p15:clr>
            <a:srgbClr val="000000"/>
          </p15:clr>
        </p15:guide>
        <p15:guide id="10" pos="473">
          <p15:clr>
            <a:srgbClr val="000000"/>
          </p15:clr>
        </p15:guide>
        <p15:guide id="11" pos="571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EF684-08DE-459E-8856-1E9C51DB56BB}">
  <a:tblStyle styleId="{C1CEF684-08DE-459E-8856-1E9C51DB56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84"/>
      </p:cViewPr>
      <p:guideLst>
        <p:guide orient="horz" pos="3974"/>
        <p:guide orient="horz" pos="2024"/>
        <p:guide orient="horz" pos="4156"/>
        <p:guide orient="horz" pos="96"/>
        <p:guide orient="horz" pos="3748"/>
        <p:guide orient="horz" pos="1389"/>
        <p:guide pos="3120"/>
        <p:guide pos="6048"/>
        <p:guide pos="144"/>
        <p:guide pos="473"/>
        <p:guide pos="57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93414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85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377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402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075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402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788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3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53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27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616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9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689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436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91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70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1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32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88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44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95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30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부프로세스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19;p5"/>
          <p:cNvGraphicFramePr/>
          <p:nvPr/>
        </p:nvGraphicFramePr>
        <p:xfrm>
          <a:off x="92119" y="1173858"/>
          <a:ext cx="9720125" cy="100014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425"/>
                <a:gridCol w="1226950"/>
                <a:gridCol w="903275"/>
                <a:gridCol w="864100"/>
                <a:gridCol w="1008100"/>
                <a:gridCol w="1571575"/>
                <a:gridCol w="781425"/>
                <a:gridCol w="935500"/>
                <a:gridCol w="815950"/>
                <a:gridCol w="754825"/>
              </a:tblGrid>
              <a:tr h="259075"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처리 흐름도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  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임재섭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이승권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 명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-1" y="6597352"/>
            <a:ext cx="99060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1" name="Google Shape;11;p1"/>
          <p:cNvGraphicFramePr/>
          <p:nvPr/>
        </p:nvGraphicFramePr>
        <p:xfrm>
          <a:off x="52389" y="123825"/>
          <a:ext cx="9797150" cy="66869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912950"/>
                <a:gridCol w="8884200"/>
              </a:tblGrid>
              <a:tr h="352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ulim"/>
                        <a:buNone/>
                      </a:pPr>
                      <a:r>
                        <a:rPr lang="ko-KR" sz="1800" b="1" i="0" u="none" strike="noStrike" cap="none">
                          <a:latin typeface="Gulim"/>
                          <a:ea typeface="Gulim"/>
                          <a:cs typeface="Gulim"/>
                          <a:sym typeface="Gulim"/>
                        </a:rPr>
                        <a:t>프로세스 정의서</a:t>
                      </a:r>
                      <a:endParaRPr sz="1800" b="1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프로젝트명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LINC+ SMILE 산학협력 종합관리시스템 구축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문서번호</a:t>
                      </a:r>
                      <a:endParaRPr/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LINCP-DE-03</a:t>
                      </a:r>
                      <a:endParaRPr sz="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" name="Google Shape;1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464" y="149301"/>
            <a:ext cx="1838325" cy="3095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0"/>
          <p:cNvGraphicFramePr/>
          <p:nvPr>
            <p:extLst>
              <p:ext uri="{D42A27DB-BD31-4B8C-83A1-F6EECF244321}">
                <p14:modId xmlns:p14="http://schemas.microsoft.com/office/powerpoint/2010/main" val="2595543749"/>
              </p:ext>
            </p:extLst>
          </p:nvPr>
        </p:nvGraphicFramePr>
        <p:xfrm>
          <a:off x="128464" y="2420888"/>
          <a:ext cx="9217050" cy="2643288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220525"/>
                <a:gridCol w="1761950"/>
                <a:gridCol w="2603400"/>
                <a:gridCol w="3631175"/>
              </a:tblGrid>
              <a:tr h="962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분류별 권한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예외사항 및 참고사항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16808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(일반)관리자</a:t>
                      </a:r>
                      <a:endParaRPr dirty="0"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등록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교체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마스터키 포트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선세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리스트 불러오기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출고 기능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 로그인 후 접근 가능 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0"/>
          <p:cNvSpPr/>
          <p:nvPr/>
        </p:nvSpPr>
        <p:spPr>
          <a:xfrm>
            <a:off x="128464" y="826701"/>
            <a:ext cx="14350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1. 사용자 정책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II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 등록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47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4286906435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10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4" name="Google Shape;304;p19"/>
          <p:cNvCxnSpPr>
            <a:stCxn id="40" idx="3"/>
            <a:endCxn id="273" idx="0"/>
          </p:cNvCxnSpPr>
          <p:nvPr/>
        </p:nvCxnSpPr>
        <p:spPr>
          <a:xfrm>
            <a:off x="8978240" y="3058316"/>
            <a:ext cx="360365" cy="269639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</a:p>
        </p:txBody>
      </p:sp>
      <p:grpSp>
        <p:nvGrpSpPr>
          <p:cNvPr id="33" name="Google Shape;275;p19"/>
          <p:cNvGrpSpPr/>
          <p:nvPr/>
        </p:nvGrpSpPr>
        <p:grpSpPr>
          <a:xfrm>
            <a:off x="4470948" y="2858292"/>
            <a:ext cx="1155892" cy="368300"/>
            <a:chOff x="1946" y="1570"/>
            <a:chExt cx="449" cy="232"/>
          </a:xfrm>
        </p:grpSpPr>
        <p:pic>
          <p:nvPicPr>
            <p:cNvPr id="34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" name="Google Shape;275;p19"/>
          <p:cNvGrpSpPr/>
          <p:nvPr/>
        </p:nvGrpSpPr>
        <p:grpSpPr>
          <a:xfrm>
            <a:off x="7908849" y="2874166"/>
            <a:ext cx="1069554" cy="368300"/>
            <a:chOff x="1946" y="1570"/>
            <a:chExt cx="398" cy="232"/>
          </a:xfrm>
        </p:grpSpPr>
        <p:pic>
          <p:nvPicPr>
            <p:cNvPr id="40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398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569681" y="3235545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센서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인식 대기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878878" y="3255623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센서 초기화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및</a:t>
            </a:r>
            <a:endParaRPr lang="en-US" altLang="ko-KR" sz="1100" dirty="0" smtClean="0"/>
          </a:p>
          <a:p>
            <a:r>
              <a:rPr lang="ko-KR" altLang="en-US" sz="1100" dirty="0"/>
              <a:t>박</a:t>
            </a:r>
            <a:r>
              <a:rPr lang="ko-KR" altLang="en-US" sz="1100" dirty="0" smtClean="0"/>
              <a:t>스 등록</a:t>
            </a:r>
            <a:endParaRPr lang="ko-KR" altLang="en-US" sz="1100" dirty="0"/>
          </a:p>
        </p:txBody>
      </p:sp>
      <p:cxnSp>
        <p:nvCxnSpPr>
          <p:cNvPr id="44" name="꺾인 연결선 43"/>
          <p:cNvCxnSpPr>
            <a:stCxn id="61" idx="3"/>
            <a:endCxn id="40" idx="1"/>
          </p:cNvCxnSpPr>
          <p:nvPr/>
        </p:nvCxnSpPr>
        <p:spPr>
          <a:xfrm>
            <a:off x="7273639" y="3048792"/>
            <a:ext cx="635209" cy="9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4" idx="3"/>
            <a:endCxn id="61" idx="1"/>
          </p:cNvCxnSpPr>
          <p:nvPr/>
        </p:nvCxnSpPr>
        <p:spPr>
          <a:xfrm>
            <a:off x="5626840" y="3042442"/>
            <a:ext cx="490907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34" idx="1"/>
          </p:cNvCxnSpPr>
          <p:nvPr/>
        </p:nvCxnSpPr>
        <p:spPr>
          <a:xfrm>
            <a:off x="4245259" y="3042442"/>
            <a:ext cx="22568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146793" y="3244572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 입력</a:t>
            </a:r>
            <a:endParaRPr lang="ko-KR" altLang="en-US" sz="1100" dirty="0"/>
          </a:p>
        </p:txBody>
      </p:sp>
      <p:grpSp>
        <p:nvGrpSpPr>
          <p:cNvPr id="60" name="Google Shape;275;p19"/>
          <p:cNvGrpSpPr/>
          <p:nvPr/>
        </p:nvGrpSpPr>
        <p:grpSpPr>
          <a:xfrm>
            <a:off x="6117747" y="2864642"/>
            <a:ext cx="1155892" cy="368300"/>
            <a:chOff x="1946" y="1570"/>
            <a:chExt cx="449" cy="232"/>
          </a:xfrm>
        </p:grpSpPr>
        <p:pic>
          <p:nvPicPr>
            <p:cNvPr id="61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PC-M-03-0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3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1719370935"/>
              </p:ext>
            </p:extLst>
          </p:nvPr>
        </p:nvGraphicFramePr>
        <p:xfrm>
          <a:off x="82595" y="2285992"/>
          <a:ext cx="9732900" cy="375949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1223451"/>
                <a:gridCol w="753949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98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인식 대기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등록을 위한 준비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센서의 전원을 켜 컴퓨터에 인식시킴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입력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박스 코드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보관시간 등을 입력한다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보관시간 등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센서정보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번호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RAC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PC-M-03-03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 등록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통해서 서버에 박스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정보 전송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정상등록여부 확인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성공여부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PC-M-03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  <a:endParaRPr dirty="0"/>
          </a:p>
        </p:txBody>
      </p:sp>
      <p:sp>
        <p:nvSpPr>
          <p:cNvPr id="316" name="Google Shape;316;p20"/>
          <p:cNvSpPr txBox="1"/>
          <p:nvPr/>
        </p:nvSpPr>
        <p:spPr>
          <a:xfrm>
            <a:off x="975144" y="174954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박스등록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785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en-US" altLang="ko-KR" sz="4800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9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3374887261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PC-M-04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꺾인 연결선 4"/>
          <p:cNvCxnSpPr>
            <a:stCxn id="270" idx="3"/>
            <a:endCxn id="30" idx="1"/>
          </p:cNvCxnSpPr>
          <p:nvPr/>
        </p:nvCxnSpPr>
        <p:spPr>
          <a:xfrm>
            <a:off x="4245260" y="3058316"/>
            <a:ext cx="1563965" cy="1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70" idx="2"/>
            <a:endCxn id="273" idx="1"/>
          </p:cNvCxnSpPr>
          <p:nvPr/>
        </p:nvCxnSpPr>
        <p:spPr>
          <a:xfrm rot="16200000" flipH="1">
            <a:off x="7611866" y="4472575"/>
            <a:ext cx="243850" cy="2763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oogle Shape;275;p19"/>
          <p:cNvGrpSpPr/>
          <p:nvPr/>
        </p:nvGrpSpPr>
        <p:grpSpPr>
          <a:xfrm>
            <a:off x="5821298" y="5364013"/>
            <a:ext cx="1061659" cy="368300"/>
            <a:chOff x="1946" y="1570"/>
            <a:chExt cx="449" cy="232"/>
          </a:xfrm>
        </p:grpSpPr>
        <p:pic>
          <p:nvPicPr>
            <p:cNvPr id="70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PC-M-04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46316" y="5398183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센서 교체</a:t>
            </a:r>
            <a:endParaRPr lang="ko-KR" altLang="en-US" sz="1050" dirty="0"/>
          </a:p>
        </p:txBody>
      </p:sp>
      <p:grpSp>
        <p:nvGrpSpPr>
          <p:cNvPr id="29" name="Google Shape;275;p19"/>
          <p:cNvGrpSpPr/>
          <p:nvPr/>
        </p:nvGrpSpPr>
        <p:grpSpPr>
          <a:xfrm>
            <a:off x="5809225" y="2875753"/>
            <a:ext cx="1061659" cy="368300"/>
            <a:chOff x="1946" y="1570"/>
            <a:chExt cx="449" cy="232"/>
          </a:xfrm>
        </p:grpSpPr>
        <p:pic>
          <p:nvPicPr>
            <p:cNvPr id="30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PC-M-04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946316" y="2874636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센서 준비</a:t>
            </a:r>
            <a:endParaRPr lang="ko-KR" altLang="en-US" sz="1050" dirty="0"/>
          </a:p>
        </p:txBody>
      </p:sp>
      <p:cxnSp>
        <p:nvCxnSpPr>
          <p:cNvPr id="8" name="꺾인 연결선 7"/>
          <p:cNvCxnSpPr>
            <a:endCxn id="70" idx="0"/>
          </p:cNvCxnSpPr>
          <p:nvPr/>
        </p:nvCxnSpPr>
        <p:spPr>
          <a:xfrm rot="16200000" flipH="1">
            <a:off x="5285315" y="4297199"/>
            <a:ext cx="2121553" cy="12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1803565249"/>
              </p:ext>
            </p:extLst>
          </p:nvPr>
        </p:nvGraphicFramePr>
        <p:xfrm>
          <a:off x="82595" y="2285992"/>
          <a:ext cx="9732900" cy="420140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PC-M-04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준비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교체될 센서와 새로운 센서를 지정한다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교체될 센서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“PC-M-02”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가서 교체될 센서를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더블클릭한다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센서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“PC-M-04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센서의 전원을 켜서 인식시킨다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교체될 센서와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센서의 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PC-M-04-02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교체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API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통해 서버에서 교체 처리함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성공여부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PC-M-04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교체</a:t>
            </a:r>
          </a:p>
        </p:txBody>
      </p:sp>
    </p:spTree>
    <p:extLst>
      <p:ext uri="{BB962C8B-B14F-4D97-AF65-F5344CB8AC3E}">
        <p14:creationId xmlns:p14="http://schemas.microsoft.com/office/powerpoint/2010/main" val="11745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06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1069813241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7005652" y="2650327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6599192" y="2947035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마스터키 통신포트 설정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9" name="Google Shape;279;p19"/>
          <p:cNvGrpSpPr/>
          <p:nvPr/>
        </p:nvGrpSpPr>
        <p:grpSpPr>
          <a:xfrm>
            <a:off x="6999631" y="3171823"/>
            <a:ext cx="1061659" cy="368300"/>
            <a:chOff x="1946" y="1570"/>
            <a:chExt cx="449" cy="232"/>
          </a:xfrm>
        </p:grpSpPr>
        <p:pic>
          <p:nvPicPr>
            <p:cNvPr id="280" name="Google Shape;28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6781813" y="3489482"/>
            <a:ext cx="16430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 설정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p19"/>
          <p:cNvGrpSpPr/>
          <p:nvPr/>
        </p:nvGrpSpPr>
        <p:grpSpPr>
          <a:xfrm>
            <a:off x="7009156" y="3740947"/>
            <a:ext cx="1061659" cy="368300"/>
            <a:chOff x="1946" y="1570"/>
            <a:chExt cx="449" cy="232"/>
          </a:xfrm>
        </p:grpSpPr>
        <p:pic>
          <p:nvPicPr>
            <p:cNvPr id="284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6" name="Google Shape;286;p19"/>
          <p:cNvSpPr txBox="1"/>
          <p:nvPr/>
        </p:nvSpPr>
        <p:spPr>
          <a:xfrm>
            <a:off x="6791338" y="4058606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정보 불러오기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</p:cNvCxnSpPr>
          <p:nvPr/>
        </p:nvCxnSpPr>
        <p:spPr>
          <a:xfrm rot="10800000" flipH="1">
            <a:off x="4245260" y="2834516"/>
            <a:ext cx="2760300" cy="2238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7" name="Google Shape;297;p19"/>
          <p:cNvCxnSpPr>
            <a:stCxn id="270" idx="3"/>
          </p:cNvCxnSpPr>
          <p:nvPr/>
        </p:nvCxnSpPr>
        <p:spPr>
          <a:xfrm>
            <a:off x="4245260" y="3058316"/>
            <a:ext cx="2763900" cy="866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19"/>
          <p:cNvCxnSpPr>
            <a:stCxn id="270" idx="3"/>
          </p:cNvCxnSpPr>
          <p:nvPr/>
        </p:nvCxnSpPr>
        <p:spPr>
          <a:xfrm>
            <a:off x="4245260" y="3058316"/>
            <a:ext cx="2763900" cy="303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19"/>
          <p:cNvCxnSpPr>
            <a:stCxn id="284" idx="3"/>
            <a:endCxn id="273" idx="1"/>
          </p:cNvCxnSpPr>
          <p:nvPr/>
        </p:nvCxnSpPr>
        <p:spPr>
          <a:xfrm>
            <a:off x="8070815" y="3925097"/>
            <a:ext cx="1044600" cy="20511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19"/>
          <p:cNvCxnSpPr>
            <a:stCxn id="280" idx="3"/>
            <a:endCxn id="273" idx="1"/>
          </p:cNvCxnSpPr>
          <p:nvPr/>
        </p:nvCxnSpPr>
        <p:spPr>
          <a:xfrm>
            <a:off x="8061290" y="3355973"/>
            <a:ext cx="1054200" cy="2620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8067310" y="2834477"/>
            <a:ext cx="1048200" cy="31416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설정</a:t>
            </a:r>
            <a:endParaRPr lang="ko-KR" altLang="en-US" sz="1100" dirty="0"/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설정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13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86989493"/>
              </p:ext>
            </p:extLst>
          </p:nvPr>
        </p:nvGraphicFramePr>
        <p:xfrm>
          <a:off x="82595" y="2285992"/>
          <a:ext cx="9732900" cy="358760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마스터키 통신포트 설정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마스터키 연결 에 필요한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포트 설정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자동검색 기능 이용</a:t>
                      </a:r>
                      <a:endParaRPr lang="en-US" altLang="ko-KR" sz="9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5-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 설정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 설정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-03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정보 불러오기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리스트 다시 불러오기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설정</a:t>
            </a:r>
            <a:endParaRPr lang="ko-KR" altLang="en-US" sz="1100" dirty="0"/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설정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625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VI</a:t>
            </a: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537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/>
        </p:nvSpPr>
        <p:spPr>
          <a:xfrm>
            <a:off x="198534" y="2781301"/>
            <a:ext cx="9508933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전체 흐름도</a:t>
            </a:r>
            <a:endParaRPr sz="4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3747889351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PC-M-06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6006707" y="2936079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PC-M-06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5678260" y="3332469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</p:cNvCxnSpPr>
          <p:nvPr/>
        </p:nvCxnSpPr>
        <p:spPr>
          <a:xfrm>
            <a:off x="4245260" y="3058316"/>
            <a:ext cx="1761447" cy="722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7068366" y="3120229"/>
            <a:ext cx="2047088" cy="2855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PC-M-06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lang="ko-KR" altLang="en-US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</a:p>
        </p:txBody>
      </p:sp>
    </p:spTree>
    <p:extLst>
      <p:ext uri="{BB962C8B-B14F-4D97-AF65-F5344CB8AC3E}">
        <p14:creationId xmlns:p14="http://schemas.microsoft.com/office/powerpoint/2010/main" val="22325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1137918004"/>
              </p:ext>
            </p:extLst>
          </p:nvPr>
        </p:nvGraphicFramePr>
        <p:xfrm>
          <a:off x="82595" y="2285992"/>
          <a:ext cx="9732900" cy="3515605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PC-M-06-01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출고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센서에서의 출고 작업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Out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누른다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PC-M-06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</a:p>
        </p:txBody>
      </p:sp>
    </p:spTree>
    <p:extLst>
      <p:ext uri="{BB962C8B-B14F-4D97-AF65-F5344CB8AC3E}">
        <p14:creationId xmlns:p14="http://schemas.microsoft.com/office/powerpoint/2010/main" val="8869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2"/>
          <p:cNvGraphicFramePr/>
          <p:nvPr>
            <p:extLst>
              <p:ext uri="{D42A27DB-BD31-4B8C-83A1-F6EECF244321}">
                <p14:modId xmlns:p14="http://schemas.microsoft.com/office/powerpoint/2010/main" val="1332077518"/>
              </p:ext>
            </p:extLst>
          </p:nvPr>
        </p:nvGraphicFramePr>
        <p:xfrm>
          <a:off x="92119" y="1173858"/>
          <a:ext cx="9720125" cy="100014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425"/>
                <a:gridCol w="1226950"/>
                <a:gridCol w="903275"/>
                <a:gridCol w="864100"/>
                <a:gridCol w="1008100"/>
                <a:gridCol w="1571575"/>
                <a:gridCol w="781425"/>
                <a:gridCol w="935500"/>
                <a:gridCol w="815950"/>
                <a:gridCol w="754825"/>
              </a:tblGrid>
              <a:tr h="259075"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처리 흐름도</a:t>
                      </a:r>
                      <a:endParaRPr dirty="0"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  계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없음</a:t>
                      </a:r>
                      <a:endParaRPr sz="9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전체 흐름도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dirty="0"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박기호</a:t>
                      </a: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 dirty="0"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 명</a:t>
                      </a:r>
                      <a:endParaRPr/>
                    </a:p>
                  </a:txBody>
                  <a:tcPr marL="91475" marR="9147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공연예술통합관리시스템의 관리자 전체 업무 처리 흐름도</a:t>
                      </a:r>
                      <a:endParaRPr/>
                    </a:p>
                  </a:txBody>
                  <a:tcPr marL="91475" marR="91475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Google Shape;83;p12"/>
          <p:cNvGraphicFramePr/>
          <p:nvPr>
            <p:extLst>
              <p:ext uri="{D42A27DB-BD31-4B8C-83A1-F6EECF244321}">
                <p14:modId xmlns:p14="http://schemas.microsoft.com/office/powerpoint/2010/main" val="2169988082"/>
              </p:ext>
            </p:extLst>
          </p:nvPr>
        </p:nvGraphicFramePr>
        <p:xfrm>
          <a:off x="95217" y="2143116"/>
          <a:ext cx="9715575" cy="272933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7950"/>
                <a:gridCol w="1202475"/>
                <a:gridCol w="7655150"/>
              </a:tblGrid>
              <a:tr h="27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542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4" name="Google Shape;84;p12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9794" y="2428868"/>
            <a:ext cx="357360" cy="3195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2238356" y="2797647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87" name="Google Shape;87;p12"/>
          <p:cNvCxnSpPr>
            <a:stCxn id="84" idx="3"/>
            <a:endCxn id="88" idx="1"/>
          </p:cNvCxnSpPr>
          <p:nvPr/>
        </p:nvCxnSpPr>
        <p:spPr>
          <a:xfrm>
            <a:off x="2667154" y="2588650"/>
            <a:ext cx="3735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9" name="Google Shape;89;p12"/>
          <p:cNvGrpSpPr/>
          <p:nvPr/>
        </p:nvGrpSpPr>
        <p:grpSpPr>
          <a:xfrm>
            <a:off x="3024174" y="2440457"/>
            <a:ext cx="1078210" cy="307976"/>
            <a:chOff x="1946" y="1525"/>
            <a:chExt cx="456" cy="232"/>
          </a:xfrm>
        </p:grpSpPr>
        <p:pic>
          <p:nvPicPr>
            <p:cNvPr id="88" name="Google Shape;88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2"/>
            <p:cNvSpPr/>
            <p:nvPr/>
          </p:nvSpPr>
          <p:spPr>
            <a:xfrm>
              <a:off x="1946" y="1564"/>
              <a:ext cx="241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" name="Google Shape;94;p12"/>
          <p:cNvSpPr txBox="1"/>
          <p:nvPr/>
        </p:nvSpPr>
        <p:spPr>
          <a:xfrm>
            <a:off x="8726211" y="4464065"/>
            <a:ext cx="510586" cy="33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2"/>
          <p:cNvCxnSpPr>
            <a:stCxn id="88" idx="3"/>
          </p:cNvCxnSpPr>
          <p:nvPr/>
        </p:nvCxnSpPr>
        <p:spPr>
          <a:xfrm flipV="1">
            <a:off x="4102384" y="2588650"/>
            <a:ext cx="1779310" cy="57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9" name="Google Shape;99;p12"/>
          <p:cNvGrpSpPr/>
          <p:nvPr/>
        </p:nvGrpSpPr>
        <p:grpSpPr>
          <a:xfrm>
            <a:off x="5891217" y="2745289"/>
            <a:ext cx="1078210" cy="284160"/>
            <a:chOff x="1946" y="1525"/>
            <a:chExt cx="456" cy="232"/>
          </a:xfrm>
        </p:grpSpPr>
        <p:pic>
          <p:nvPicPr>
            <p:cNvPr id="100" name="Google Shape;100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2"/>
            <p:cNvSpPr/>
            <p:nvPr/>
          </p:nvSpPr>
          <p:spPr>
            <a:xfrm>
              <a:off x="1946" y="1564"/>
              <a:ext cx="429" cy="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입고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</a:t>
              </a: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박스등록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" name="Google Shape;102;p12"/>
          <p:cNvGrpSpPr/>
          <p:nvPr/>
        </p:nvGrpSpPr>
        <p:grpSpPr>
          <a:xfrm>
            <a:off x="5881694" y="2438393"/>
            <a:ext cx="1078210" cy="284160"/>
            <a:chOff x="1946" y="1525"/>
            <a:chExt cx="456" cy="232"/>
          </a:xfrm>
        </p:grpSpPr>
        <p:pic>
          <p:nvPicPr>
            <p:cNvPr id="103" name="Google Shape;103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2"/>
            <p:cNvSpPr/>
            <p:nvPr/>
          </p:nvSpPr>
          <p:spPr>
            <a:xfrm>
              <a:off x="1946" y="1564"/>
              <a:ext cx="404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센서 리스트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5" name="Google Shape;105;p12"/>
          <p:cNvGrpSpPr/>
          <p:nvPr/>
        </p:nvGrpSpPr>
        <p:grpSpPr>
          <a:xfrm>
            <a:off x="5891216" y="3029449"/>
            <a:ext cx="1132593" cy="284160"/>
            <a:chOff x="1946" y="1525"/>
            <a:chExt cx="479" cy="232"/>
          </a:xfrm>
        </p:grpSpPr>
        <p:pic>
          <p:nvPicPr>
            <p:cNvPr id="106" name="Google Shape;106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72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2"/>
            <p:cNvSpPr/>
            <p:nvPr/>
          </p:nvSpPr>
          <p:spPr>
            <a:xfrm>
              <a:off x="1946" y="1564"/>
              <a:ext cx="458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센서교체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" name="Google Shape;108;p12"/>
          <p:cNvGrpSpPr/>
          <p:nvPr/>
        </p:nvGrpSpPr>
        <p:grpSpPr>
          <a:xfrm>
            <a:off x="5891217" y="3313609"/>
            <a:ext cx="1078210" cy="284160"/>
            <a:chOff x="1946" y="1525"/>
            <a:chExt cx="456" cy="232"/>
          </a:xfrm>
        </p:grpSpPr>
        <p:pic>
          <p:nvPicPr>
            <p:cNvPr id="109" name="Google Shape;109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2"/>
            <p:cNvSpPr/>
            <p:nvPr/>
          </p:nvSpPr>
          <p:spPr>
            <a:xfrm>
              <a:off x="1946" y="1564"/>
              <a:ext cx="262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설정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7" name="Google Shape;117;p12"/>
          <p:cNvCxnSpPr>
            <a:endCxn id="103" idx="1"/>
          </p:cNvCxnSpPr>
          <p:nvPr/>
        </p:nvCxnSpPr>
        <p:spPr>
          <a:xfrm>
            <a:off x="5471646" y="2580473"/>
            <a:ext cx="426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20;p12"/>
          <p:cNvCxnSpPr>
            <a:endCxn id="100" idx="1"/>
          </p:cNvCxnSpPr>
          <p:nvPr/>
        </p:nvCxnSpPr>
        <p:spPr>
          <a:xfrm>
            <a:off x="4940569" y="2708869"/>
            <a:ext cx="967199" cy="178500"/>
          </a:xfrm>
          <a:prstGeom prst="bentConnector3">
            <a:avLst>
              <a:gd name="adj1" fmla="val 74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4940568" y="2708929"/>
            <a:ext cx="956225" cy="434327"/>
          </a:xfrm>
          <a:prstGeom prst="bentConnector3">
            <a:avLst>
              <a:gd name="adj1" fmla="val 57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12"/>
          <p:cNvCxnSpPr>
            <a:endCxn id="110" idx="1"/>
          </p:cNvCxnSpPr>
          <p:nvPr/>
        </p:nvCxnSpPr>
        <p:spPr>
          <a:xfrm>
            <a:off x="4940568" y="2588650"/>
            <a:ext cx="950649" cy="867651"/>
          </a:xfrm>
          <a:prstGeom prst="bentConnector3">
            <a:avLst>
              <a:gd name="adj1" fmla="val 53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12"/>
          <p:cNvCxnSpPr>
            <a:stCxn id="103" idx="3"/>
            <a:endCxn id="164" idx="0"/>
          </p:cNvCxnSpPr>
          <p:nvPr/>
        </p:nvCxnSpPr>
        <p:spPr>
          <a:xfrm>
            <a:off x="6959904" y="2580473"/>
            <a:ext cx="2501593" cy="181426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12"/>
          <p:cNvCxnSpPr>
            <a:stCxn id="100" idx="3"/>
            <a:endCxn id="164" idx="0"/>
          </p:cNvCxnSpPr>
          <p:nvPr/>
        </p:nvCxnSpPr>
        <p:spPr>
          <a:xfrm>
            <a:off x="6969427" y="2887369"/>
            <a:ext cx="2492070" cy="150736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12"/>
          <p:cNvCxnSpPr>
            <a:stCxn id="106" idx="3"/>
            <a:endCxn id="164" idx="0"/>
          </p:cNvCxnSpPr>
          <p:nvPr/>
        </p:nvCxnSpPr>
        <p:spPr>
          <a:xfrm>
            <a:off x="7023809" y="3171529"/>
            <a:ext cx="2437688" cy="12232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12"/>
          <p:cNvCxnSpPr>
            <a:stCxn id="109" idx="3"/>
            <a:endCxn id="164" idx="0"/>
          </p:cNvCxnSpPr>
          <p:nvPr/>
        </p:nvCxnSpPr>
        <p:spPr>
          <a:xfrm>
            <a:off x="6969427" y="3455689"/>
            <a:ext cx="2492070" cy="93904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4" name="Google Shape;61;p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38346" y="4394733"/>
            <a:ext cx="446302" cy="4429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108;p12"/>
          <p:cNvGrpSpPr/>
          <p:nvPr/>
        </p:nvGrpSpPr>
        <p:grpSpPr>
          <a:xfrm>
            <a:off x="5899492" y="3618166"/>
            <a:ext cx="1078210" cy="284160"/>
            <a:chOff x="1946" y="1525"/>
            <a:chExt cx="456" cy="232"/>
          </a:xfrm>
        </p:grpSpPr>
        <p:pic>
          <p:nvPicPr>
            <p:cNvPr id="38" name="Google Shape;109;p12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110;p12"/>
            <p:cNvSpPr/>
            <p:nvPr/>
          </p:nvSpPr>
          <p:spPr>
            <a:xfrm>
              <a:off x="1946" y="1564"/>
              <a:ext cx="262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출고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" name="꺾인 연결선 2"/>
          <p:cNvCxnSpPr>
            <a:stCxn id="88" idx="3"/>
            <a:endCxn id="38" idx="1"/>
          </p:cNvCxnSpPr>
          <p:nvPr/>
        </p:nvCxnSpPr>
        <p:spPr>
          <a:xfrm>
            <a:off x="4102384" y="2594445"/>
            <a:ext cx="1813659" cy="1165801"/>
          </a:xfrm>
          <a:prstGeom prst="bentConnector3">
            <a:avLst>
              <a:gd name="adj1" fmla="val 461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38" idx="3"/>
            <a:endCxn id="164" idx="0"/>
          </p:cNvCxnSpPr>
          <p:nvPr/>
        </p:nvCxnSpPr>
        <p:spPr>
          <a:xfrm>
            <a:off x="6977702" y="3760246"/>
            <a:ext cx="2483795" cy="634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I. 로그인</a:t>
            </a:r>
            <a:endParaRPr sz="48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4"/>
          <p:cNvGraphicFramePr/>
          <p:nvPr>
            <p:extLst>
              <p:ext uri="{D42A27DB-BD31-4B8C-83A1-F6EECF244321}">
                <p14:modId xmlns:p14="http://schemas.microsoft.com/office/powerpoint/2010/main" val="2507524319"/>
              </p:ext>
            </p:extLst>
          </p:nvPr>
        </p:nvGraphicFramePr>
        <p:xfrm>
          <a:off x="95216" y="2143116"/>
          <a:ext cx="9721750" cy="40564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500"/>
                <a:gridCol w="1203225"/>
                <a:gridCol w="7660025"/>
              </a:tblGrid>
              <a:tr h="23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3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3" name="Google Shape;173;p14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612" y="3099222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/>
          <p:nvPr/>
        </p:nvSpPr>
        <p:spPr>
          <a:xfrm>
            <a:off x="3024174" y="3468001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pic>
        <p:nvPicPr>
          <p:cNvPr id="175" name="Google Shape;175;p14" descr="clip_image0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497" y="5072074"/>
            <a:ext cx="446302" cy="442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4"/>
          <p:cNvCxnSpPr>
            <a:stCxn id="173" idx="3"/>
          </p:cNvCxnSpPr>
          <p:nvPr/>
        </p:nvCxnSpPr>
        <p:spPr>
          <a:xfrm>
            <a:off x="3452972" y="3288928"/>
            <a:ext cx="5880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77" name="Google Shape;177;p14"/>
          <p:cNvGrpSpPr/>
          <p:nvPr/>
        </p:nvGrpSpPr>
        <p:grpSpPr>
          <a:xfrm>
            <a:off x="4024306" y="3110811"/>
            <a:ext cx="1078210" cy="368300"/>
            <a:chOff x="1946" y="1525"/>
            <a:chExt cx="456" cy="232"/>
          </a:xfrm>
        </p:grpSpPr>
        <p:pic>
          <p:nvPicPr>
            <p:cNvPr id="178" name="Google Shape;178;p14" descr="n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4"/>
            <p:cNvSpPr/>
            <p:nvPr/>
          </p:nvSpPr>
          <p:spPr>
            <a:xfrm>
              <a:off x="1946" y="1564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PC-M-01-01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0" name="Google Shape;180;p14"/>
          <p:cNvSpPr/>
          <p:nvPr/>
        </p:nvSpPr>
        <p:spPr>
          <a:xfrm>
            <a:off x="272480" y="865287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4050833" y="3468001"/>
            <a:ext cx="97360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8167710" y="5520653"/>
            <a:ext cx="8307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14"/>
          <p:cNvCxnSpPr>
            <a:stCxn id="202" idx="3"/>
            <a:endCxn id="175" idx="0"/>
          </p:cNvCxnSpPr>
          <p:nvPr/>
        </p:nvCxnSpPr>
        <p:spPr>
          <a:xfrm>
            <a:off x="8185485" y="3301049"/>
            <a:ext cx="393300" cy="17709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2" name="Google Shape;202;p14" descr="clip_image0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05829" y="3070068"/>
            <a:ext cx="479656" cy="46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/>
        </p:nvSpPr>
        <p:spPr>
          <a:xfrm>
            <a:off x="8079355" y="3011385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7283842" y="3539969"/>
            <a:ext cx="12145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성공 여부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p14"/>
          <p:cNvCxnSpPr>
            <a:endCxn id="202" idx="1"/>
          </p:cNvCxnSpPr>
          <p:nvPr/>
        </p:nvCxnSpPr>
        <p:spPr>
          <a:xfrm>
            <a:off x="6944429" y="3295349"/>
            <a:ext cx="7614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14"/>
          <p:cNvCxnSpPr>
            <a:stCxn id="202" idx="0"/>
          </p:cNvCxnSpPr>
          <p:nvPr/>
        </p:nvCxnSpPr>
        <p:spPr>
          <a:xfrm rot="5400000">
            <a:off x="6238207" y="1403418"/>
            <a:ext cx="40800" cy="3374100"/>
          </a:xfrm>
          <a:prstGeom prst="bentConnector3">
            <a:avLst>
              <a:gd name="adj1" fmla="val -5602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14"/>
          <p:cNvSpPr txBox="1"/>
          <p:nvPr/>
        </p:nvSpPr>
        <p:spPr>
          <a:xfrm>
            <a:off x="7507851" y="2582757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5667380" y="3468531"/>
            <a:ext cx="1476074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일치 여부 </a:t>
            </a:r>
            <a:r>
              <a:rPr 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" name="Google Shape;209;p14"/>
          <p:cNvGrpSpPr/>
          <p:nvPr/>
        </p:nvGrpSpPr>
        <p:grpSpPr>
          <a:xfrm>
            <a:off x="5854253" y="3111341"/>
            <a:ext cx="1090032" cy="368300"/>
            <a:chOff x="1941" y="1525"/>
            <a:chExt cx="461" cy="232"/>
          </a:xfrm>
        </p:grpSpPr>
        <p:pic>
          <p:nvPicPr>
            <p:cNvPr id="210" name="Google Shape;210;p14" descr="n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4"/>
            <p:cNvSpPr/>
            <p:nvPr/>
          </p:nvSpPr>
          <p:spPr>
            <a:xfrm>
              <a:off x="1941" y="1564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PC-M-01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12" name="Google Shape;212;p14"/>
          <p:cNvCxnSpPr/>
          <p:nvPr/>
        </p:nvCxnSpPr>
        <p:spPr>
          <a:xfrm>
            <a:off x="5102516" y="3294961"/>
            <a:ext cx="751800" cy="1200"/>
          </a:xfrm>
          <a:prstGeom prst="bentConnector3">
            <a:avLst>
              <a:gd name="adj1" fmla="val 49996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14"/>
          <p:cNvSpPr txBox="1"/>
          <p:nvPr/>
        </p:nvSpPr>
        <p:spPr>
          <a:xfrm>
            <a:off x="6315329" y="5170419"/>
            <a:ext cx="4286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</a:t>
            </a: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-01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15"/>
          <p:cNvGraphicFramePr/>
          <p:nvPr>
            <p:extLst>
              <p:ext uri="{D42A27DB-BD31-4B8C-83A1-F6EECF244321}">
                <p14:modId xmlns:p14="http://schemas.microsoft.com/office/powerpoint/2010/main" val="3704129048"/>
              </p:ext>
            </p:extLst>
          </p:nvPr>
        </p:nvGraphicFramePr>
        <p:xfrm>
          <a:off x="82595" y="2285992"/>
          <a:ext cx="9732900" cy="364859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977325"/>
                <a:gridCol w="280885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 dirty="0"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 dirty="0"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PC-M-01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아이디/비밀번호를 통한 로그인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</a:t>
                      </a: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PC-M-01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일치 여부 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설정파일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속에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서버로 전송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/>
                        <a:t>인증여부</a:t>
                      </a: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API(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http)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통해 송수신한다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endParaRPr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15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PC-M-01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198534" y="2781301"/>
            <a:ext cx="95089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II</a:t>
            </a:r>
            <a:r>
              <a:rPr lang="ko-KR" sz="4800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800" dirty="0" smtClean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  <a:endParaRPr sz="4800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0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19"/>
          <p:cNvGraphicFramePr/>
          <p:nvPr>
            <p:extLst>
              <p:ext uri="{D42A27DB-BD31-4B8C-83A1-F6EECF244321}">
                <p14:modId xmlns:p14="http://schemas.microsoft.com/office/powerpoint/2010/main" val="741209188"/>
              </p:ext>
            </p:extLst>
          </p:nvPr>
        </p:nvGraphicFramePr>
        <p:xfrm>
          <a:off x="92121" y="2143117"/>
          <a:ext cx="9718675" cy="4454550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858225"/>
                <a:gridCol w="1202850"/>
                <a:gridCol w="7657600"/>
              </a:tblGrid>
              <a:tr h="38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사용자구분</a:t>
                      </a:r>
                      <a:endParaRPr dirty="0"/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사용자분류</a:t>
                      </a:r>
                      <a:endParaRPr/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 절차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406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500" marR="9150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6" name="Google Shape;266;p19" descr="n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703" y="2864641"/>
            <a:ext cx="35736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2381232" y="3226592"/>
            <a:ext cx="50824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cxnSp>
        <p:nvCxnSpPr>
          <p:cNvPr id="268" name="Google Shape;268;p19"/>
          <p:cNvCxnSpPr>
            <a:stCxn id="266" idx="3"/>
          </p:cNvCxnSpPr>
          <p:nvPr/>
        </p:nvCxnSpPr>
        <p:spPr>
          <a:xfrm>
            <a:off x="2810063" y="3054347"/>
            <a:ext cx="373500" cy="3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69" name="Google Shape;269;p19"/>
          <p:cNvGrpSpPr/>
          <p:nvPr/>
        </p:nvGrpSpPr>
        <p:grpSpPr>
          <a:xfrm>
            <a:off x="3167050" y="2874166"/>
            <a:ext cx="1078210" cy="368300"/>
            <a:chOff x="1946" y="1525"/>
            <a:chExt cx="456" cy="232"/>
          </a:xfrm>
        </p:grpSpPr>
        <p:pic>
          <p:nvPicPr>
            <p:cNvPr id="270" name="Google Shape;27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53" y="1525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1946" y="1564"/>
              <a:ext cx="30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3209352" y="3231350"/>
            <a:ext cx="10359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19" descr="clip_image0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5454" y="5754706"/>
            <a:ext cx="446302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8946802" y="6183334"/>
            <a:ext cx="792544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7005652" y="2650327"/>
            <a:ext cx="1061659" cy="368300"/>
            <a:chOff x="1946" y="1570"/>
            <a:chExt cx="449" cy="232"/>
          </a:xfrm>
        </p:grpSpPr>
        <p:pic>
          <p:nvPicPr>
            <p:cNvPr id="276" name="Google Shape;276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-01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19"/>
          <p:cNvSpPr txBox="1"/>
          <p:nvPr/>
        </p:nvSpPr>
        <p:spPr>
          <a:xfrm>
            <a:off x="6599192" y="2947035"/>
            <a:ext cx="18876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9" name="Google Shape;279;p19"/>
          <p:cNvGrpSpPr/>
          <p:nvPr/>
        </p:nvGrpSpPr>
        <p:grpSpPr>
          <a:xfrm>
            <a:off x="6999631" y="3171823"/>
            <a:ext cx="1061659" cy="368300"/>
            <a:chOff x="1946" y="1570"/>
            <a:chExt cx="449" cy="232"/>
          </a:xfrm>
        </p:grpSpPr>
        <p:pic>
          <p:nvPicPr>
            <p:cNvPr id="280" name="Google Shape;280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-02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6781813" y="3489482"/>
            <a:ext cx="16430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p19"/>
          <p:cNvGrpSpPr/>
          <p:nvPr/>
        </p:nvGrpSpPr>
        <p:grpSpPr>
          <a:xfrm>
            <a:off x="7009156" y="3740947"/>
            <a:ext cx="1061659" cy="368300"/>
            <a:chOff x="1946" y="1570"/>
            <a:chExt cx="449" cy="232"/>
          </a:xfrm>
        </p:grpSpPr>
        <p:pic>
          <p:nvPicPr>
            <p:cNvPr id="284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-03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6" name="Google Shape;286;p19"/>
          <p:cNvSpPr txBox="1"/>
          <p:nvPr/>
        </p:nvSpPr>
        <p:spPr>
          <a:xfrm>
            <a:off x="6791338" y="4058606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 숨기기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트레이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p19"/>
          <p:cNvCxnSpPr>
            <a:stCxn id="270" idx="3"/>
          </p:cNvCxnSpPr>
          <p:nvPr/>
        </p:nvCxnSpPr>
        <p:spPr>
          <a:xfrm rot="10800000" flipH="1">
            <a:off x="4245260" y="2834516"/>
            <a:ext cx="2760300" cy="2238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7" name="Google Shape;297;p19"/>
          <p:cNvCxnSpPr>
            <a:stCxn id="270" idx="3"/>
          </p:cNvCxnSpPr>
          <p:nvPr/>
        </p:nvCxnSpPr>
        <p:spPr>
          <a:xfrm>
            <a:off x="4245260" y="3058316"/>
            <a:ext cx="2763900" cy="866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19"/>
          <p:cNvCxnSpPr>
            <a:stCxn id="270" idx="3"/>
          </p:cNvCxnSpPr>
          <p:nvPr/>
        </p:nvCxnSpPr>
        <p:spPr>
          <a:xfrm>
            <a:off x="4245260" y="3058316"/>
            <a:ext cx="2763900" cy="303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19"/>
          <p:cNvCxnSpPr>
            <a:stCxn id="284" idx="3"/>
            <a:endCxn id="273" idx="1"/>
          </p:cNvCxnSpPr>
          <p:nvPr/>
        </p:nvCxnSpPr>
        <p:spPr>
          <a:xfrm>
            <a:off x="8070815" y="3925097"/>
            <a:ext cx="1044600" cy="2051100"/>
          </a:xfrm>
          <a:prstGeom prst="bentConnector3">
            <a:avLst>
              <a:gd name="adj1" fmla="val 50002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19"/>
          <p:cNvCxnSpPr>
            <a:stCxn id="280" idx="3"/>
            <a:endCxn id="273" idx="1"/>
          </p:cNvCxnSpPr>
          <p:nvPr/>
        </p:nvCxnSpPr>
        <p:spPr>
          <a:xfrm>
            <a:off x="8061290" y="3355973"/>
            <a:ext cx="1054200" cy="2620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4" name="Google Shape;304;p19"/>
          <p:cNvCxnSpPr>
            <a:stCxn id="276" idx="3"/>
            <a:endCxn id="273" idx="1"/>
          </p:cNvCxnSpPr>
          <p:nvPr/>
        </p:nvCxnSpPr>
        <p:spPr>
          <a:xfrm>
            <a:off x="8067310" y="2834477"/>
            <a:ext cx="1048200" cy="31416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M-02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</a:p>
        </p:txBody>
      </p:sp>
      <p:sp>
        <p:nvSpPr>
          <p:cNvPr id="307" name="Google Shape;307;p19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" name="Google Shape;283;p19"/>
          <p:cNvGrpSpPr/>
          <p:nvPr/>
        </p:nvGrpSpPr>
        <p:grpSpPr>
          <a:xfrm>
            <a:off x="5945747" y="4432226"/>
            <a:ext cx="1061659" cy="368300"/>
            <a:chOff x="1946" y="1570"/>
            <a:chExt cx="449" cy="232"/>
          </a:xfrm>
        </p:grpSpPr>
        <p:pic>
          <p:nvPicPr>
            <p:cNvPr id="46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M-02</a:t>
              </a: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-0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" name="Google Shape;286;p19"/>
          <p:cNvSpPr txBox="1"/>
          <p:nvPr/>
        </p:nvSpPr>
        <p:spPr>
          <a:xfrm>
            <a:off x="5681366" y="4853670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교체 센서 더블클릭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꺾인 연결선 2"/>
          <p:cNvCxnSpPr>
            <a:stCxn id="270" idx="3"/>
            <a:endCxn id="46" idx="1"/>
          </p:cNvCxnSpPr>
          <p:nvPr/>
        </p:nvCxnSpPr>
        <p:spPr>
          <a:xfrm>
            <a:off x="4245260" y="3058316"/>
            <a:ext cx="1700487" cy="1558060"/>
          </a:xfrm>
          <a:prstGeom prst="bentConnector3">
            <a:avLst>
              <a:gd name="adj1" fmla="val 814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55" idx="3"/>
            <a:endCxn id="273" idx="1"/>
          </p:cNvCxnSpPr>
          <p:nvPr/>
        </p:nvCxnSpPr>
        <p:spPr>
          <a:xfrm>
            <a:off x="8277358" y="4616376"/>
            <a:ext cx="838096" cy="1359787"/>
          </a:xfrm>
          <a:prstGeom prst="bentConnector3">
            <a:avLst>
              <a:gd name="adj1" fmla="val 359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oogle Shape;283;p19"/>
          <p:cNvGrpSpPr/>
          <p:nvPr/>
        </p:nvGrpSpPr>
        <p:grpSpPr>
          <a:xfrm>
            <a:off x="7215699" y="4432226"/>
            <a:ext cx="1061659" cy="368300"/>
            <a:chOff x="1946" y="1570"/>
            <a:chExt cx="449" cy="232"/>
          </a:xfrm>
        </p:grpSpPr>
        <p:pic>
          <p:nvPicPr>
            <p:cNvPr id="55" name="Google Shape;284;p19" descr="n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6" y="1570"/>
              <a:ext cx="449" cy="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285;p19"/>
            <p:cNvSpPr/>
            <p:nvPr/>
          </p:nvSpPr>
          <p:spPr>
            <a:xfrm>
              <a:off x="1946" y="1615"/>
              <a:ext cx="390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PC-</a:t>
              </a:r>
              <a:r>
                <a:rPr lang="en-US" altLang="ko-KR" sz="1000" b="1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M-04</a:t>
              </a:r>
              <a:endParaRPr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" name="직선 화살표 연결선 11"/>
          <p:cNvCxnSpPr>
            <a:stCxn id="46" idx="3"/>
            <a:endCxn id="55" idx="1"/>
          </p:cNvCxnSpPr>
          <p:nvPr/>
        </p:nvCxnSpPr>
        <p:spPr>
          <a:xfrm>
            <a:off x="7007406" y="4616376"/>
            <a:ext cx="208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Google Shape;286;p19"/>
          <p:cNvSpPr txBox="1"/>
          <p:nvPr/>
        </p:nvSpPr>
        <p:spPr>
          <a:xfrm>
            <a:off x="7079434" y="4853670"/>
            <a:ext cx="150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교체 탭으로</a:t>
            </a:r>
            <a:r>
              <a:rPr lang="en-US" altLang="ko-KR" sz="1000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 smtClean="0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78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0"/>
          <p:cNvGraphicFramePr/>
          <p:nvPr>
            <p:extLst>
              <p:ext uri="{D42A27DB-BD31-4B8C-83A1-F6EECF244321}">
                <p14:modId xmlns:p14="http://schemas.microsoft.com/office/powerpoint/2010/main" val="2553565049"/>
              </p:ext>
            </p:extLst>
          </p:nvPr>
        </p:nvGraphicFramePr>
        <p:xfrm>
          <a:off x="82595" y="2285992"/>
          <a:ext cx="9732900" cy="4020248"/>
        </p:xfrm>
        <a:graphic>
          <a:graphicData uri="http://schemas.openxmlformats.org/drawingml/2006/table">
            <a:tbl>
              <a:tblPr>
                <a:noFill/>
                <a:tableStyleId>{C1CEF684-08DE-459E-8856-1E9C51DB56BB}</a:tableStyleId>
              </a:tblPr>
              <a:tblGrid>
                <a:gridCol w="1003225"/>
                <a:gridCol w="1202875"/>
                <a:gridCol w="2583300"/>
                <a:gridCol w="1977400"/>
                <a:gridCol w="988700"/>
                <a:gridCol w="988700"/>
                <a:gridCol w="988700"/>
              </a:tblGrid>
              <a:tr h="243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엑티비티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수행자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75" marR="91475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/>
                    </a:p>
                  </a:txBody>
                  <a:tcPr marL="91475" marR="9147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0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M-02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-01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센서 리스트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작동 중인 센서들의 정보를 리스트로 표시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제일 윗부분을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클릭해 정렬을 할 수도 있음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23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M-02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-02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텍스트박스에 있는 키워드를 리스트에 보이는 모든 내용에 검색하여</a:t>
                      </a:r>
                      <a:r>
                        <a:rPr lang="ko-KR" altLang="en-US" sz="9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일치하는 행만 출력하도록</a:t>
                      </a:r>
                      <a:endParaRPr lang="en-US" altLang="ko-KR" sz="900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검색함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</a:t>
                      </a:r>
                      <a:r>
                        <a:rPr lang="en-US" alt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M-02</a:t>
                      </a:r>
                      <a:r>
                        <a:rPr lang="ko-KR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-03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 숨기기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트레이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트레이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아이콘으로 창을 숨김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PC-M-02-04</a:t>
                      </a: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교체 센서 더블클릭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1050" dirty="0" err="1" smtClean="0"/>
                        <a:t>더블클릭한</a:t>
                      </a:r>
                      <a:r>
                        <a:rPr lang="ko-KR" altLang="en-US" sz="1050" dirty="0" smtClean="0"/>
                        <a:t> 센서의 정보를 교체 탭으로 넘김</a:t>
                      </a:r>
                      <a:r>
                        <a:rPr lang="en-US" altLang="ko-KR" sz="1050" dirty="0" smtClean="0"/>
                        <a:t>.</a:t>
                      </a:r>
                      <a:endParaRPr sz="1050" dirty="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더블클릭한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센서의 정보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25" marR="36025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0"/>
          <p:cNvSpPr/>
          <p:nvPr/>
        </p:nvSpPr>
        <p:spPr>
          <a:xfrm>
            <a:off x="272480" y="836712"/>
            <a:ext cx="1794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3. 업무처리 흐름도</a:t>
            </a:r>
            <a:endParaRPr sz="1400" b="1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090354" y="1425506"/>
            <a:ext cx="8545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PC-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M-02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72682" y="1447101"/>
            <a:ext cx="15644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</a:p>
        </p:txBody>
      </p:sp>
      <p:sp>
        <p:nvSpPr>
          <p:cNvPr id="316" name="Google Shape;316;p20"/>
          <p:cNvSpPr txBox="1"/>
          <p:nvPr/>
        </p:nvSpPr>
        <p:spPr>
          <a:xfrm>
            <a:off x="992560" y="1730306"/>
            <a:ext cx="87129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센서 리스트</a:t>
            </a:r>
          </a:p>
        </p:txBody>
      </p:sp>
    </p:spTree>
    <p:extLst>
      <p:ext uri="{BB962C8B-B14F-4D97-AF65-F5344CB8AC3E}">
        <p14:creationId xmlns:p14="http://schemas.microsoft.com/office/powerpoint/2010/main" val="23704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672</Words>
  <Application>Microsoft Office PowerPoint</Application>
  <PresentationFormat>A4 용지(210x297mm)</PresentationFormat>
  <Paragraphs>307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Gulimche</vt:lpstr>
      <vt:lpstr>Noto Sans Symbols</vt:lpstr>
      <vt:lpstr>Gulim</vt:lpstr>
      <vt:lpstr>Malgun Gothic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Registered User</cp:lastModifiedBy>
  <cp:revision>75</cp:revision>
  <dcterms:modified xsi:type="dcterms:W3CDTF">2020-04-27T07:42:22Z</dcterms:modified>
</cp:coreProperties>
</file>