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2" r:id="rId1"/>
  </p:sldMasterIdLst>
  <p:notesMasterIdLst>
    <p:notesMasterId r:id="rId5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332" r:id="rId10"/>
    <p:sldId id="333" r:id="rId11"/>
    <p:sldId id="334" r:id="rId12"/>
    <p:sldId id="329" r:id="rId13"/>
    <p:sldId id="330" r:id="rId14"/>
    <p:sldId id="331" r:id="rId15"/>
    <p:sldId id="344" r:id="rId16"/>
    <p:sldId id="346" r:id="rId17"/>
    <p:sldId id="345" r:id="rId18"/>
    <p:sldId id="335" r:id="rId19"/>
    <p:sldId id="336" r:id="rId20"/>
    <p:sldId id="337" r:id="rId21"/>
    <p:sldId id="338" r:id="rId22"/>
    <p:sldId id="339" r:id="rId23"/>
    <p:sldId id="340" r:id="rId24"/>
    <p:sldId id="347" r:id="rId25"/>
    <p:sldId id="348" r:id="rId26"/>
    <p:sldId id="349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</p:sldIdLst>
  <p:sldSz cx="9906000" cy="6858000" type="A4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000000"/>
          </p15:clr>
        </p15:guide>
        <p15:guide id="2" orient="horz" pos="2024">
          <p15:clr>
            <a:srgbClr val="000000"/>
          </p15:clr>
        </p15:guide>
        <p15:guide id="3" orient="horz" pos="4156">
          <p15:clr>
            <a:srgbClr val="000000"/>
          </p15:clr>
        </p15:guide>
        <p15:guide id="4" orient="horz" pos="96">
          <p15:clr>
            <a:srgbClr val="000000"/>
          </p15:clr>
        </p15:guide>
        <p15:guide id="5" orient="horz" pos="3748">
          <p15:clr>
            <a:srgbClr val="000000"/>
          </p15:clr>
        </p15:guide>
        <p15:guide id="6" orient="horz" pos="1389">
          <p15:clr>
            <a:srgbClr val="000000"/>
          </p15:clr>
        </p15:guide>
        <p15:guide id="7" pos="3120">
          <p15:clr>
            <a:srgbClr val="000000"/>
          </p15:clr>
        </p15:guide>
        <p15:guide id="8" pos="6048">
          <p15:clr>
            <a:srgbClr val="000000"/>
          </p15:clr>
        </p15:guide>
        <p15:guide id="9" pos="144">
          <p15:clr>
            <a:srgbClr val="000000"/>
          </p15:clr>
        </p15:guide>
        <p15:guide id="10" pos="473">
          <p15:clr>
            <a:srgbClr val="000000"/>
          </p15:clr>
        </p15:guide>
        <p15:guide id="11" pos="5719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000000"/>
          </p15:clr>
        </p15:guide>
        <p15:guide id="2" pos="214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CEF684-08DE-459E-8856-1E9C51DB56BB}">
  <a:tblStyle styleId="{C1CEF684-08DE-459E-8856-1E9C51DB56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84" y="72"/>
      </p:cViewPr>
      <p:guideLst>
        <p:guide orient="horz" pos="3974"/>
        <p:guide orient="horz" pos="2024"/>
        <p:guide orient="horz" pos="4156"/>
        <p:guide orient="horz" pos="96"/>
        <p:guide orient="horz" pos="3748"/>
        <p:guide orient="horz" pos="1389"/>
        <p:guide pos="3120"/>
        <p:guide pos="6048"/>
        <p:guide pos="144"/>
        <p:guide pos="473"/>
        <p:guide pos="57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8934143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>
            <a:spLocks noGrp="1"/>
          </p:cNvSpPr>
          <p:nvPr>
            <p:ph type="sldNum" idx="12"/>
          </p:nvPr>
        </p:nvSpPr>
        <p:spPr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0</a:t>
            </a:fld>
            <a:endParaRPr/>
          </a:p>
        </p:txBody>
      </p:sp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" name="Google Shape;39;p3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406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4957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1300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377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402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5075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4025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514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1899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5402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078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Google Shape;45;p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921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835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533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9248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4982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022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5950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07524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3670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3092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6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511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855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7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184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8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9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9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7081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50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6246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1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34826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52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5110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3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6499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5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228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5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800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56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831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6892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57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592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8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05664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59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59543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60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9479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61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7647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62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73264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63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40718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6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7787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6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3298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66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547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57032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67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27396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8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83617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69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48434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70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75348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71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30862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3" name="Google Shape;1633;p72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72:notes"/>
          <p:cNvSpPr txBox="1">
            <a:spLocks noGrp="1"/>
          </p:cNvSpPr>
          <p:nvPr>
            <p:ph type="sldNum" idx="12"/>
          </p:nvPr>
        </p:nvSpPr>
        <p:spPr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08759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73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1914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718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1321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0882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44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부프로세스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oogle Shape;19;p5"/>
          <p:cNvGraphicFramePr/>
          <p:nvPr/>
        </p:nvGraphicFramePr>
        <p:xfrm>
          <a:off x="92119" y="1173858"/>
          <a:ext cx="9720125" cy="100014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425"/>
                <a:gridCol w="1226950"/>
                <a:gridCol w="903275"/>
                <a:gridCol w="864100"/>
                <a:gridCol w="1008100"/>
                <a:gridCol w="1571575"/>
                <a:gridCol w="781425"/>
                <a:gridCol w="935500"/>
                <a:gridCol w="815950"/>
                <a:gridCol w="754825"/>
              </a:tblGrid>
              <a:tr h="259075">
                <a:tc grid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처리 흐름도</a:t>
                      </a:r>
                      <a:endParaRPr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  계</a:t>
                      </a:r>
                      <a:endParaRPr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명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자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임재섭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 인 자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이승권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  명</a:t>
                      </a:r>
                      <a:endParaRPr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-1" y="6597352"/>
            <a:ext cx="99060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1" name="Google Shape;11;p1"/>
          <p:cNvGraphicFramePr/>
          <p:nvPr/>
        </p:nvGraphicFramePr>
        <p:xfrm>
          <a:off x="52389" y="123825"/>
          <a:ext cx="9797150" cy="66869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912950"/>
                <a:gridCol w="8884200"/>
              </a:tblGrid>
              <a:tr h="3528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ulim"/>
                        <a:buNone/>
                      </a:pPr>
                      <a:r>
                        <a:rPr lang="ko-KR" sz="1800" b="1" i="0" u="none" strike="noStrike" cap="none">
                          <a:latin typeface="Gulim"/>
                          <a:ea typeface="Gulim"/>
                          <a:cs typeface="Gulim"/>
                          <a:sym typeface="Gulim"/>
                        </a:rPr>
                        <a:t>프로세스 정의서</a:t>
                      </a:r>
                      <a:endParaRPr sz="1800" b="1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0000" marR="90000" marT="18000" marB="18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프로젝트명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0000" marR="90000" marT="18000" marB="18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LINC+ SMILE 산학협력 종합관리시스템 구축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0000" marR="90000" marT="18000" marB="180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문서번호</a:t>
                      </a:r>
                      <a:endParaRPr/>
                    </a:p>
                  </a:txBody>
                  <a:tcPr marL="90000" marR="90000" marT="18000" marB="18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LINCP-DE-03</a:t>
                      </a:r>
                      <a:endParaRPr sz="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0000" marR="90000" marT="18000" marB="180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2" name="Google Shape;1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464" y="149301"/>
            <a:ext cx="1838325" cy="3095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769938" y="914400"/>
            <a:ext cx="8308975" cy="568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목차</a:t>
            </a:r>
            <a:endParaRPr dirty="0"/>
          </a:p>
          <a:p>
            <a:pPr marL="609600" lvl="0" indent="-609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endParaRPr sz="1100" b="1" dirty="0"/>
          </a:p>
          <a:p>
            <a:pPr marL="609600" lvl="0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1. 사용자 정책 ........................................................................................................4</a:t>
            </a:r>
            <a:endParaRPr dirty="0"/>
          </a:p>
          <a:p>
            <a:pPr marL="609600" lvl="0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2. 업무처리 흐름도 ..........................................................................................6</a:t>
            </a:r>
            <a:endParaRPr dirty="0"/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>
                <a:latin typeface="Gulim"/>
                <a:ea typeface="Gulim"/>
                <a:cs typeface="Gulim"/>
                <a:sym typeface="Gulim"/>
              </a:rPr>
              <a:t>(관리자 전체 흐름도).................................................................................5</a:t>
            </a:r>
            <a:endParaRPr sz="1100" b="1" dirty="0"/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PC-M-01 </a:t>
            </a:r>
            <a:r>
              <a:rPr lang="ko-KR" sz="1100" b="1" dirty="0">
                <a:latin typeface="Gulim"/>
                <a:ea typeface="Gulim"/>
                <a:cs typeface="Gulim"/>
                <a:sym typeface="Gulim"/>
              </a:rPr>
              <a:t>(로그인).............................................................................................7</a:t>
            </a:r>
            <a:endParaRPr sz="1100" b="1" dirty="0">
              <a:latin typeface="Gulim"/>
              <a:ea typeface="Gulim"/>
              <a:cs typeface="Gulim"/>
              <a:sym typeface="Gulim"/>
            </a:endParaRPr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PC-M-02 </a:t>
            </a:r>
            <a:r>
              <a:rPr lang="ko-KR" sz="1100" b="1" dirty="0">
                <a:latin typeface="Gulim"/>
                <a:ea typeface="Gulim"/>
                <a:cs typeface="Gulim"/>
                <a:sym typeface="Gulim"/>
              </a:rPr>
              <a:t>(로그아웃)...........................................................................................10</a:t>
            </a:r>
            <a:endParaRPr dirty="0"/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smtClean="0"/>
              <a:t>PC-M-03 </a:t>
            </a:r>
            <a:r>
              <a:rPr lang="ko-KR" sz="1100" b="1" dirty="0">
                <a:latin typeface="Gulim"/>
                <a:ea typeface="Gulim"/>
                <a:cs typeface="Gulim"/>
                <a:sym typeface="Gulim"/>
              </a:rPr>
              <a:t>(메인)...................................................................................12</a:t>
            </a:r>
            <a:endParaRPr dirty="0"/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PC-M-04 </a:t>
            </a:r>
            <a:r>
              <a:rPr lang="ko-KR" sz="1100" b="1" dirty="0">
                <a:latin typeface="Gulim"/>
                <a:ea typeface="Gulim"/>
                <a:cs typeface="Gulim"/>
                <a:sym typeface="Gulim"/>
              </a:rPr>
              <a:t>(회원정보변경).................................................................................15</a:t>
            </a:r>
            <a:endParaRPr dirty="0"/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PC-M-05 </a:t>
            </a:r>
            <a:r>
              <a:rPr lang="ko-KR" sz="1100" b="1" dirty="0"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ko-KR" sz="1100" b="1" dirty="0" err="1">
                <a:latin typeface="Gulim"/>
                <a:ea typeface="Gulim"/>
                <a:cs typeface="Gulim"/>
                <a:sym typeface="Gulim"/>
              </a:rPr>
              <a:t>헬프게시판</a:t>
            </a:r>
            <a:r>
              <a:rPr lang="ko-KR" sz="1100" b="1" dirty="0">
                <a:latin typeface="Gulim"/>
                <a:ea typeface="Gulim"/>
                <a:cs typeface="Gulim"/>
                <a:sym typeface="Gulim"/>
              </a:rPr>
              <a:t>)............................................................................18</a:t>
            </a:r>
            <a:endParaRPr dirty="0"/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PC-M-06 </a:t>
            </a:r>
            <a:r>
              <a:rPr lang="ko-KR" sz="1100" b="1" dirty="0">
                <a:latin typeface="Gulim"/>
                <a:ea typeface="Gulim"/>
                <a:cs typeface="Gulim"/>
                <a:sym typeface="Gulim"/>
              </a:rPr>
              <a:t>(관리자계정관리)....................................................................................22</a:t>
            </a:r>
            <a:endParaRPr dirty="0"/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PC-M-07 </a:t>
            </a:r>
            <a:r>
              <a:rPr lang="ko-KR" sz="1100" b="1" dirty="0">
                <a:latin typeface="Gulim"/>
                <a:ea typeface="Gulim"/>
                <a:cs typeface="Gulim"/>
                <a:sym typeface="Gulim"/>
              </a:rPr>
              <a:t>(DB관리)...................................................................................24</a:t>
            </a:r>
            <a:endParaRPr dirty="0"/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PC-M-08 </a:t>
            </a:r>
            <a:r>
              <a:rPr lang="ko-KR" sz="1100" b="1" dirty="0">
                <a:latin typeface="Gulim"/>
                <a:ea typeface="Gulim"/>
                <a:cs typeface="Gulim"/>
                <a:sym typeface="Gulim"/>
              </a:rPr>
              <a:t>(통계관리)......................................................................................33</a:t>
            </a:r>
            <a:endParaRPr dirty="0"/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PC-M-09 </a:t>
            </a:r>
            <a:r>
              <a:rPr lang="ko-KR" sz="1100" b="1" dirty="0">
                <a:latin typeface="Gulim"/>
                <a:ea typeface="Gulim"/>
                <a:cs typeface="Gulim"/>
                <a:sym typeface="Gulim"/>
              </a:rPr>
              <a:t>(게시판관리)…............................................................................38</a:t>
            </a:r>
            <a:endParaRPr dirty="0"/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PC-M-10 </a:t>
            </a:r>
            <a:r>
              <a:rPr lang="ko-KR" sz="1100" b="1" dirty="0">
                <a:latin typeface="Gulim"/>
                <a:ea typeface="Gulim"/>
                <a:cs typeface="Gulim"/>
                <a:sym typeface="Gulim"/>
              </a:rPr>
              <a:t>(예매데이터관제)…............................................................................48</a:t>
            </a:r>
            <a:endParaRPr dirty="0"/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PC-M-11 </a:t>
            </a:r>
            <a:r>
              <a:rPr lang="ko-KR" sz="1100" b="1" dirty="0">
                <a:latin typeface="Gulim"/>
                <a:ea typeface="Gulim"/>
                <a:cs typeface="Gulim"/>
                <a:sym typeface="Gulim"/>
              </a:rPr>
              <a:t>(회원관리).................................................................................................54</a:t>
            </a:r>
            <a:endParaRPr sz="1100" b="1" dirty="0"/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PC-M-12 </a:t>
            </a:r>
            <a:r>
              <a:rPr lang="ko-KR" sz="1100" b="1" dirty="0">
                <a:latin typeface="Gulim"/>
                <a:ea typeface="Gulim"/>
                <a:cs typeface="Gulim"/>
                <a:sym typeface="Gulim"/>
              </a:rPr>
              <a:t>(코드관리).................................................................................................63</a:t>
            </a:r>
            <a:endParaRPr sz="1100" b="1" dirty="0"/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PC-M-13 </a:t>
            </a:r>
            <a:r>
              <a:rPr lang="ko-KR" sz="1100" b="1" dirty="0">
                <a:latin typeface="Gulim"/>
                <a:ea typeface="Gulim"/>
                <a:cs typeface="Gulim"/>
                <a:sym typeface="Gulim"/>
              </a:rPr>
              <a:t>(시스템 연계 관리)...........................................................................................79</a:t>
            </a:r>
            <a:endParaRPr dirty="0"/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PC-M-14 </a:t>
            </a:r>
            <a:r>
              <a:rPr lang="ko-KR" sz="1100" b="1" dirty="0">
                <a:latin typeface="Gulim"/>
                <a:ea typeface="Gulim"/>
                <a:cs typeface="Gulim"/>
                <a:sym typeface="Gulim"/>
              </a:rPr>
              <a:t>(회원가입등록필드관리)..................................................................................................86</a:t>
            </a:r>
            <a:endParaRPr dirty="0"/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endParaRPr sz="1100" b="1" dirty="0">
              <a:latin typeface="Gulim"/>
              <a:ea typeface="Gulim"/>
              <a:cs typeface="Gulim"/>
              <a:sym typeface="Gulim"/>
            </a:endParaRPr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endParaRPr sz="1100" b="1" dirty="0"/>
          </a:p>
        </p:txBody>
      </p:sp>
      <p:sp>
        <p:nvSpPr>
          <p:cNvPr id="42" name="Google Shape;42;p8"/>
          <p:cNvSpPr/>
          <p:nvPr/>
        </p:nvSpPr>
        <p:spPr>
          <a:xfrm>
            <a:off x="298450" y="150813"/>
            <a:ext cx="93789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19"/>
          <p:cNvGraphicFramePr/>
          <p:nvPr>
            <p:extLst>
              <p:ext uri="{D42A27DB-BD31-4B8C-83A1-F6EECF244321}">
                <p14:modId xmlns:p14="http://schemas.microsoft.com/office/powerpoint/2010/main" val="4276726890"/>
              </p:ext>
            </p:extLst>
          </p:nvPr>
        </p:nvGraphicFramePr>
        <p:xfrm>
          <a:off x="92121" y="2143117"/>
          <a:ext cx="9718675" cy="44545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8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40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관리자,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6" name="Google Shape;266;p1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703" y="2864641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2381232" y="3226592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268" name="Google Shape;268;p19"/>
          <p:cNvCxnSpPr>
            <a:stCxn id="266" idx="3"/>
          </p:cNvCxnSpPr>
          <p:nvPr/>
        </p:nvCxnSpPr>
        <p:spPr>
          <a:xfrm>
            <a:off x="2810063" y="3054347"/>
            <a:ext cx="373500" cy="3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69" name="Google Shape;269;p19"/>
          <p:cNvGrpSpPr/>
          <p:nvPr/>
        </p:nvGrpSpPr>
        <p:grpSpPr>
          <a:xfrm>
            <a:off x="3167050" y="2874166"/>
            <a:ext cx="1078210" cy="368300"/>
            <a:chOff x="1946" y="1525"/>
            <a:chExt cx="456" cy="232"/>
          </a:xfrm>
        </p:grpSpPr>
        <p:pic>
          <p:nvPicPr>
            <p:cNvPr id="270" name="Google Shape;27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19"/>
            <p:cNvSpPr/>
            <p:nvPr/>
          </p:nvSpPr>
          <p:spPr>
            <a:xfrm>
              <a:off x="1946" y="1564"/>
              <a:ext cx="30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M-02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2" name="Google Shape;272;p19"/>
          <p:cNvSpPr txBox="1"/>
          <p:nvPr/>
        </p:nvSpPr>
        <p:spPr>
          <a:xfrm>
            <a:off x="3209352" y="3231350"/>
            <a:ext cx="10359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리스트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p1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5454" y="5754706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 txBox="1"/>
          <p:nvPr/>
        </p:nvSpPr>
        <p:spPr>
          <a:xfrm>
            <a:off x="8946802" y="6183334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5" name="Google Shape;275;p19"/>
          <p:cNvGrpSpPr/>
          <p:nvPr/>
        </p:nvGrpSpPr>
        <p:grpSpPr>
          <a:xfrm>
            <a:off x="7005652" y="2650327"/>
            <a:ext cx="1061659" cy="368300"/>
            <a:chOff x="1946" y="1570"/>
            <a:chExt cx="449" cy="232"/>
          </a:xfrm>
        </p:grpSpPr>
        <p:pic>
          <p:nvPicPr>
            <p:cNvPr id="276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M-02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-01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8" name="Google Shape;278;p19"/>
          <p:cNvSpPr txBox="1"/>
          <p:nvPr/>
        </p:nvSpPr>
        <p:spPr>
          <a:xfrm>
            <a:off x="6599192" y="2947035"/>
            <a:ext cx="18876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리스트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9" name="Google Shape;279;p19"/>
          <p:cNvGrpSpPr/>
          <p:nvPr/>
        </p:nvGrpSpPr>
        <p:grpSpPr>
          <a:xfrm>
            <a:off x="6999631" y="3171823"/>
            <a:ext cx="1061659" cy="368300"/>
            <a:chOff x="1946" y="1570"/>
            <a:chExt cx="449" cy="232"/>
          </a:xfrm>
        </p:grpSpPr>
        <p:pic>
          <p:nvPicPr>
            <p:cNvPr id="280" name="Google Shape;28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M-02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-02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2" name="Google Shape;282;p19"/>
          <p:cNvSpPr txBox="1"/>
          <p:nvPr/>
        </p:nvSpPr>
        <p:spPr>
          <a:xfrm>
            <a:off x="6781813" y="3489482"/>
            <a:ext cx="16430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3" name="Google Shape;283;p19"/>
          <p:cNvGrpSpPr/>
          <p:nvPr/>
        </p:nvGrpSpPr>
        <p:grpSpPr>
          <a:xfrm>
            <a:off x="7009156" y="3740947"/>
            <a:ext cx="1061659" cy="368300"/>
            <a:chOff x="1946" y="1570"/>
            <a:chExt cx="449" cy="232"/>
          </a:xfrm>
        </p:grpSpPr>
        <p:pic>
          <p:nvPicPr>
            <p:cNvPr id="284" name="Google Shape;284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M-02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-03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6" name="Google Shape;286;p19"/>
          <p:cNvSpPr txBox="1"/>
          <p:nvPr/>
        </p:nvSpPr>
        <p:spPr>
          <a:xfrm>
            <a:off x="6791338" y="4058606"/>
            <a:ext cx="15033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 숨기기</a:t>
            </a:r>
            <a:r>
              <a:rPr lang="en-US" altLang="ko-KR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00" dirty="0" err="1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트레이</a:t>
            </a:r>
            <a:r>
              <a:rPr lang="en-US" altLang="ko-KR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1" name="Google Shape;291;p19"/>
          <p:cNvCxnSpPr>
            <a:stCxn id="270" idx="3"/>
          </p:cNvCxnSpPr>
          <p:nvPr/>
        </p:nvCxnSpPr>
        <p:spPr>
          <a:xfrm rot="10800000" flipH="1">
            <a:off x="4245260" y="2834516"/>
            <a:ext cx="2760300" cy="2238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7" name="Google Shape;297;p19"/>
          <p:cNvCxnSpPr>
            <a:stCxn id="270" idx="3"/>
          </p:cNvCxnSpPr>
          <p:nvPr/>
        </p:nvCxnSpPr>
        <p:spPr>
          <a:xfrm>
            <a:off x="4245260" y="3058316"/>
            <a:ext cx="2763900" cy="8667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8" name="Google Shape;298;p19"/>
          <p:cNvCxnSpPr>
            <a:stCxn id="270" idx="3"/>
          </p:cNvCxnSpPr>
          <p:nvPr/>
        </p:nvCxnSpPr>
        <p:spPr>
          <a:xfrm>
            <a:off x="4245260" y="3058316"/>
            <a:ext cx="2763900" cy="3030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2" name="Google Shape;302;p19"/>
          <p:cNvCxnSpPr>
            <a:stCxn id="284" idx="3"/>
            <a:endCxn id="273" idx="1"/>
          </p:cNvCxnSpPr>
          <p:nvPr/>
        </p:nvCxnSpPr>
        <p:spPr>
          <a:xfrm>
            <a:off x="8070815" y="3925097"/>
            <a:ext cx="1044600" cy="20511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3" name="Google Shape;303;p19"/>
          <p:cNvCxnSpPr>
            <a:stCxn id="280" idx="3"/>
            <a:endCxn id="273" idx="1"/>
          </p:cNvCxnSpPr>
          <p:nvPr/>
        </p:nvCxnSpPr>
        <p:spPr>
          <a:xfrm>
            <a:off x="8061290" y="3355973"/>
            <a:ext cx="1054200" cy="26202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4" name="Google Shape;304;p19"/>
          <p:cNvCxnSpPr>
            <a:stCxn id="276" idx="3"/>
            <a:endCxn id="273" idx="1"/>
          </p:cNvCxnSpPr>
          <p:nvPr/>
        </p:nvCxnSpPr>
        <p:spPr>
          <a:xfrm>
            <a:off x="8067310" y="2834477"/>
            <a:ext cx="1048200" cy="3141600"/>
          </a:xfrm>
          <a:prstGeom prst="bentConnector3">
            <a:avLst>
              <a:gd name="adj1" fmla="val 49997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5" name="Google Shape;305;p19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M-02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/>
          </a:p>
        </p:txBody>
      </p:sp>
      <p:sp>
        <p:nvSpPr>
          <p:cNvPr id="307" name="Google Shape;307;p19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" name="Google Shape;283;p19"/>
          <p:cNvGrpSpPr/>
          <p:nvPr/>
        </p:nvGrpSpPr>
        <p:grpSpPr>
          <a:xfrm>
            <a:off x="5945747" y="4432226"/>
            <a:ext cx="1061659" cy="368300"/>
            <a:chOff x="1946" y="1570"/>
            <a:chExt cx="449" cy="232"/>
          </a:xfrm>
        </p:grpSpPr>
        <p:pic>
          <p:nvPicPr>
            <p:cNvPr id="46" name="Google Shape;284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285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M-02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8" name="Google Shape;286;p19"/>
          <p:cNvSpPr txBox="1"/>
          <p:nvPr/>
        </p:nvSpPr>
        <p:spPr>
          <a:xfrm>
            <a:off x="5681366" y="4853670"/>
            <a:ext cx="15033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latin typeface="Malgun Gothic"/>
                <a:ea typeface="Malgun Gothic"/>
                <a:cs typeface="Malgun Gothic"/>
                <a:sym typeface="Malgun Gothic"/>
              </a:rPr>
              <a:t>교체 센서 더블클릭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" name="꺾인 연결선 2"/>
          <p:cNvCxnSpPr>
            <a:stCxn id="270" idx="3"/>
            <a:endCxn id="46" idx="1"/>
          </p:cNvCxnSpPr>
          <p:nvPr/>
        </p:nvCxnSpPr>
        <p:spPr>
          <a:xfrm>
            <a:off x="4245260" y="3058316"/>
            <a:ext cx="1700487" cy="1558060"/>
          </a:xfrm>
          <a:prstGeom prst="bentConnector3">
            <a:avLst>
              <a:gd name="adj1" fmla="val 814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stCxn id="55" idx="3"/>
            <a:endCxn id="273" idx="1"/>
          </p:cNvCxnSpPr>
          <p:nvPr/>
        </p:nvCxnSpPr>
        <p:spPr>
          <a:xfrm>
            <a:off x="8277358" y="4616376"/>
            <a:ext cx="838096" cy="1359787"/>
          </a:xfrm>
          <a:prstGeom prst="bentConnector3">
            <a:avLst>
              <a:gd name="adj1" fmla="val 359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oogle Shape;283;p19"/>
          <p:cNvGrpSpPr/>
          <p:nvPr/>
        </p:nvGrpSpPr>
        <p:grpSpPr>
          <a:xfrm>
            <a:off x="7215699" y="4432226"/>
            <a:ext cx="1061659" cy="368300"/>
            <a:chOff x="1946" y="1570"/>
            <a:chExt cx="449" cy="232"/>
          </a:xfrm>
        </p:grpSpPr>
        <p:pic>
          <p:nvPicPr>
            <p:cNvPr id="55" name="Google Shape;284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285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M-04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" name="직선 화살표 연결선 11"/>
          <p:cNvCxnSpPr>
            <a:stCxn id="46" idx="3"/>
            <a:endCxn id="55" idx="1"/>
          </p:cNvCxnSpPr>
          <p:nvPr/>
        </p:nvCxnSpPr>
        <p:spPr>
          <a:xfrm>
            <a:off x="7007406" y="4616376"/>
            <a:ext cx="208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Google Shape;286;p19"/>
          <p:cNvSpPr txBox="1"/>
          <p:nvPr/>
        </p:nvSpPr>
        <p:spPr>
          <a:xfrm>
            <a:off x="7079434" y="4853670"/>
            <a:ext cx="15033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latin typeface="Malgun Gothic"/>
                <a:ea typeface="Malgun Gothic"/>
                <a:cs typeface="Malgun Gothic"/>
                <a:sym typeface="Malgun Gothic"/>
              </a:rPr>
              <a:t>교체 탭으로</a:t>
            </a:r>
            <a:r>
              <a:rPr lang="en-US" altLang="ko-KR" sz="1000" dirty="0" smtClean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 smtClean="0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578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20"/>
          <p:cNvGraphicFramePr/>
          <p:nvPr>
            <p:extLst>
              <p:ext uri="{D42A27DB-BD31-4B8C-83A1-F6EECF244321}">
                <p14:modId xmlns:p14="http://schemas.microsoft.com/office/powerpoint/2010/main" val="2553565049"/>
              </p:ext>
            </p:extLst>
          </p:nvPr>
        </p:nvGraphicFramePr>
        <p:xfrm>
          <a:off x="82595" y="2285992"/>
          <a:ext cx="9732900" cy="4020248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003225"/>
                <a:gridCol w="1202875"/>
                <a:gridCol w="2583300"/>
                <a:gridCol w="1977400"/>
                <a:gridCol w="988700"/>
                <a:gridCol w="988700"/>
                <a:gridCol w="988700"/>
              </a:tblGrid>
              <a:tr h="243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0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</a:t>
                      </a: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M-02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리스트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작동 중인 센서들의 정보를 리스트로 표시</a:t>
                      </a:r>
                      <a:endParaRPr lang="en-US" altLang="ko-KR" sz="9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제일 윗부분을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클릭해 정렬을 할 수도 있음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223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</a:t>
                      </a: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M-02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-02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텍스트박스에 있는 키워드를 리스트에 보이는 모든 내용에 검색하여</a:t>
                      </a:r>
                      <a:r>
                        <a:rPr lang="ko-KR" altLang="en-US" sz="9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일치하는 행만 출력하도록</a:t>
                      </a:r>
                      <a:endParaRPr lang="en-US" altLang="ko-KR" sz="900" baseline="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검색함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</a:t>
                      </a: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M-02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-03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 숨기기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900" dirty="0" err="1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트레이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err="1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트레이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아이콘으로 창을 숨김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PC-M-02-04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교체 센서 더블클릭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altLang="en-US" sz="1050" dirty="0" err="1" smtClean="0"/>
                        <a:t>더블클릭한</a:t>
                      </a:r>
                      <a:r>
                        <a:rPr lang="ko-KR" altLang="en-US" sz="1050" dirty="0" smtClean="0"/>
                        <a:t> 센서의 정보를 교체 탭으로 넘김</a:t>
                      </a:r>
                      <a:r>
                        <a:rPr lang="en-US" altLang="ko-KR" sz="1050" dirty="0" smtClean="0"/>
                        <a:t>.</a:t>
                      </a:r>
                      <a:endParaRPr sz="1050"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0" i="0" u="none" strike="noStrike" cap="none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더블클릭한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센서의 정보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0"/>
          <p:cNvSpPr/>
          <p:nvPr/>
        </p:nvSpPr>
        <p:spPr>
          <a:xfrm>
            <a:off x="272480" y="836712"/>
            <a:ext cx="1794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3. 업무처리 흐름도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M-02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/>
          </a:p>
        </p:txBody>
      </p:sp>
      <p:sp>
        <p:nvSpPr>
          <p:cNvPr id="316" name="Google Shape;316;p20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704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lang="en-US" alt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II</a:t>
            </a: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박스 등록</a:t>
            </a:r>
            <a:endParaRPr sz="4800"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47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19"/>
          <p:cNvGraphicFramePr/>
          <p:nvPr>
            <p:extLst>
              <p:ext uri="{D42A27DB-BD31-4B8C-83A1-F6EECF244321}">
                <p14:modId xmlns:p14="http://schemas.microsoft.com/office/powerpoint/2010/main" val="2119776250"/>
              </p:ext>
            </p:extLst>
          </p:nvPr>
        </p:nvGraphicFramePr>
        <p:xfrm>
          <a:off x="92121" y="2143117"/>
          <a:ext cx="9718675" cy="44545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8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40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관리자,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66" name="Google Shape;266;p1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703" y="2864641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2381232" y="3226592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268" name="Google Shape;268;p19"/>
          <p:cNvCxnSpPr>
            <a:stCxn id="266" idx="3"/>
          </p:cNvCxnSpPr>
          <p:nvPr/>
        </p:nvCxnSpPr>
        <p:spPr>
          <a:xfrm>
            <a:off x="2810063" y="3054347"/>
            <a:ext cx="373500" cy="3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69" name="Google Shape;269;p19"/>
          <p:cNvGrpSpPr/>
          <p:nvPr/>
        </p:nvGrpSpPr>
        <p:grpSpPr>
          <a:xfrm>
            <a:off x="3167050" y="2874166"/>
            <a:ext cx="1078210" cy="368300"/>
            <a:chOff x="1946" y="1525"/>
            <a:chExt cx="456" cy="232"/>
          </a:xfrm>
        </p:grpSpPr>
        <p:pic>
          <p:nvPicPr>
            <p:cNvPr id="270" name="Google Shape;27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19"/>
            <p:cNvSpPr/>
            <p:nvPr/>
          </p:nvSpPr>
          <p:spPr>
            <a:xfrm>
              <a:off x="1946" y="1564"/>
              <a:ext cx="30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PC-M-03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2" name="Google Shape;272;p19"/>
          <p:cNvSpPr txBox="1"/>
          <p:nvPr/>
        </p:nvSpPr>
        <p:spPr>
          <a:xfrm>
            <a:off x="3209352" y="3231350"/>
            <a:ext cx="10359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latin typeface="Malgun Gothic"/>
                <a:ea typeface="Malgun Gothic"/>
                <a:cs typeface="Malgun Gothic"/>
                <a:sym typeface="Malgun Gothic"/>
              </a:rPr>
              <a:t>박스등록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p1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5454" y="5754706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 txBox="1"/>
          <p:nvPr/>
        </p:nvSpPr>
        <p:spPr>
          <a:xfrm>
            <a:off x="8946802" y="6183334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5" name="Google Shape;275;p19"/>
          <p:cNvGrpSpPr/>
          <p:nvPr/>
        </p:nvGrpSpPr>
        <p:grpSpPr>
          <a:xfrm>
            <a:off x="6831659" y="2858292"/>
            <a:ext cx="1061659" cy="368300"/>
            <a:chOff x="1946" y="1570"/>
            <a:chExt cx="449" cy="232"/>
          </a:xfrm>
        </p:grpSpPr>
        <p:pic>
          <p:nvPicPr>
            <p:cNvPr id="276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PC-M-03-0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8" name="Google Shape;278;p19"/>
          <p:cNvSpPr txBox="1"/>
          <p:nvPr/>
        </p:nvSpPr>
        <p:spPr>
          <a:xfrm>
            <a:off x="6418685" y="3262705"/>
            <a:ext cx="18876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박스</a:t>
            </a:r>
            <a:r>
              <a:rPr lang="en-US" altLang="ko-KR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등록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1" name="Google Shape;291;p19"/>
          <p:cNvCxnSpPr>
            <a:stCxn id="270" idx="3"/>
            <a:endCxn id="54" idx="1"/>
          </p:cNvCxnSpPr>
          <p:nvPr/>
        </p:nvCxnSpPr>
        <p:spPr>
          <a:xfrm>
            <a:off x="4245260" y="3058316"/>
            <a:ext cx="762369" cy="11747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4" name="Google Shape;304;p19"/>
          <p:cNvCxnSpPr>
            <a:stCxn id="276" idx="3"/>
            <a:endCxn id="273" idx="1"/>
          </p:cNvCxnSpPr>
          <p:nvPr/>
        </p:nvCxnSpPr>
        <p:spPr>
          <a:xfrm>
            <a:off x="7893318" y="3042442"/>
            <a:ext cx="1222136" cy="293372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5" name="Google Shape;305;p19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PC-M-03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/>
          </a:p>
        </p:txBody>
      </p:sp>
      <p:sp>
        <p:nvSpPr>
          <p:cNvPr id="307" name="Google Shape;307;p19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3" name="Google Shape;275;p19"/>
          <p:cNvGrpSpPr/>
          <p:nvPr/>
        </p:nvGrpSpPr>
        <p:grpSpPr>
          <a:xfrm>
            <a:off x="5007629" y="2991643"/>
            <a:ext cx="1061659" cy="368300"/>
            <a:chOff x="1946" y="1570"/>
            <a:chExt cx="449" cy="232"/>
          </a:xfrm>
        </p:grpSpPr>
        <p:pic>
          <p:nvPicPr>
            <p:cNvPr id="54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PC-M-03-0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6" name="Google Shape;275;p19"/>
          <p:cNvGrpSpPr/>
          <p:nvPr/>
        </p:nvGrpSpPr>
        <p:grpSpPr>
          <a:xfrm>
            <a:off x="5007629" y="3555993"/>
            <a:ext cx="1061659" cy="368300"/>
            <a:chOff x="1946" y="1570"/>
            <a:chExt cx="449" cy="232"/>
          </a:xfrm>
        </p:grpSpPr>
        <p:pic>
          <p:nvPicPr>
            <p:cNvPr id="57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PC-M-03-0</a:t>
              </a:r>
              <a:r>
                <a:rPr lang="en-US" altLang="ko-KR" sz="1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9" name="꺾인 연결선 8"/>
          <p:cNvCxnSpPr>
            <a:endCxn id="57" idx="1"/>
          </p:cNvCxnSpPr>
          <p:nvPr/>
        </p:nvCxnSpPr>
        <p:spPr>
          <a:xfrm>
            <a:off x="4245208" y="3054347"/>
            <a:ext cx="762421" cy="685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4" idx="3"/>
            <a:endCxn id="276" idx="1"/>
          </p:cNvCxnSpPr>
          <p:nvPr/>
        </p:nvCxnSpPr>
        <p:spPr>
          <a:xfrm flipV="1">
            <a:off x="6069288" y="3042442"/>
            <a:ext cx="762371" cy="133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276" idx="1"/>
          </p:cNvCxnSpPr>
          <p:nvPr/>
        </p:nvCxnSpPr>
        <p:spPr>
          <a:xfrm flipV="1">
            <a:off x="6069236" y="3042442"/>
            <a:ext cx="762423" cy="697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1854" y="4281152"/>
            <a:ext cx="194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센서</a:t>
            </a:r>
            <a:r>
              <a:rPr lang="en-US" altLang="ko-KR" dirty="0" smtClean="0"/>
              <a:t>/</a:t>
            </a:r>
            <a:r>
              <a:rPr lang="ko-KR" altLang="en-US" dirty="0" smtClean="0"/>
              <a:t>박스 준비 </a:t>
            </a:r>
            <a:r>
              <a:rPr lang="en-US" altLang="ko-KR" dirty="0" smtClean="0"/>
              <a:t>1,2</a:t>
            </a:r>
          </a:p>
          <a:p>
            <a:r>
              <a:rPr lang="en-US" altLang="ko-KR" dirty="0" smtClean="0"/>
              <a:t>*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951458" y="3329139"/>
            <a:ext cx="1266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센서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박스 준비 </a:t>
            </a:r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4972682" y="3910176"/>
            <a:ext cx="124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센서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박스 준비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613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20"/>
          <p:cNvGraphicFramePr/>
          <p:nvPr>
            <p:extLst>
              <p:ext uri="{D42A27DB-BD31-4B8C-83A1-F6EECF244321}">
                <p14:modId xmlns:p14="http://schemas.microsoft.com/office/powerpoint/2010/main" val="4071874564"/>
              </p:ext>
            </p:extLst>
          </p:nvPr>
        </p:nvGraphicFramePr>
        <p:xfrm>
          <a:off x="82595" y="2285992"/>
          <a:ext cx="9732900" cy="3587605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003225"/>
                <a:gridCol w="1202875"/>
                <a:gridCol w="2583300"/>
                <a:gridCol w="1977400"/>
                <a:gridCol w="988700"/>
                <a:gridCol w="988700"/>
                <a:gridCol w="988700"/>
              </a:tblGrid>
              <a:tr h="243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0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PC-M-03-01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 등록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API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</a:t>
                      </a:r>
                      <a:r>
                        <a:rPr 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통해서 서버에 박스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정보 전송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정상등록여부 확인</a:t>
                      </a:r>
                      <a:endParaRPr lang="en-US" altLang="ko-KR" sz="900" b="0" i="0" u="none" strike="noStrike" cap="none" baseline="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 정보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 번호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성공여부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PC-M-03-02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선서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 준비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센서를 먼저 켜는 경우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작업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직접 수행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PC-M-03-03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선서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 준비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박스번호를 먼저 찍는 경우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작업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sz="90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직접 수행</a:t>
                      </a: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0"/>
          <p:cNvSpPr/>
          <p:nvPr/>
        </p:nvSpPr>
        <p:spPr>
          <a:xfrm>
            <a:off x="272480" y="836712"/>
            <a:ext cx="1794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3. 업무처리 흐름도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PC-M-03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/>
          </a:p>
        </p:txBody>
      </p:sp>
      <p:sp>
        <p:nvSpPr>
          <p:cNvPr id="316" name="Google Shape;316;p20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785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19"/>
          <p:cNvGraphicFramePr/>
          <p:nvPr>
            <p:extLst>
              <p:ext uri="{D42A27DB-BD31-4B8C-83A1-F6EECF244321}">
                <p14:modId xmlns:p14="http://schemas.microsoft.com/office/powerpoint/2010/main" val="3032011567"/>
              </p:ext>
            </p:extLst>
          </p:nvPr>
        </p:nvGraphicFramePr>
        <p:xfrm>
          <a:off x="92121" y="2143117"/>
          <a:ext cx="9718675" cy="44545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8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40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관리자,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66" name="Google Shape;266;p1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703" y="2864641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2381232" y="3226592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pic>
        <p:nvPicPr>
          <p:cNvPr id="273" name="Google Shape;273;p19" descr="clip_image0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5454" y="5754706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 txBox="1"/>
          <p:nvPr/>
        </p:nvSpPr>
        <p:spPr>
          <a:xfrm>
            <a:off x="8946802" y="6183334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19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PC-M-03</a:t>
            </a:r>
            <a:r>
              <a:rPr lang="en-US" altLang="ko-KR" sz="9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-02</a:t>
            </a:r>
            <a:endParaRPr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박스 준비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/>
          </a:p>
        </p:txBody>
      </p:sp>
      <p:sp>
        <p:nvSpPr>
          <p:cNvPr id="307" name="Google Shape;307;p19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603601" y="2974886"/>
            <a:ext cx="1933575" cy="371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센서 전원</a:t>
            </a:r>
            <a:r>
              <a:rPr lang="en-US" altLang="ko-KR" dirty="0" smtClean="0"/>
              <a:t>ON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4603600" y="3504158"/>
            <a:ext cx="1933575" cy="561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메시지 띄움</a:t>
            </a:r>
            <a:r>
              <a:rPr lang="en-US" altLang="ko-KR" dirty="0" smtClean="0"/>
              <a:t>.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03600" y="4223930"/>
            <a:ext cx="1933575" cy="5833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관리자 입력</a:t>
            </a:r>
            <a:endParaRPr lang="ko-KR" altLang="en-US" sz="1400" dirty="0"/>
          </a:p>
        </p:txBody>
      </p:sp>
      <p:sp>
        <p:nvSpPr>
          <p:cNvPr id="75" name="직사각형 74"/>
          <p:cNvSpPr/>
          <p:nvPr/>
        </p:nvSpPr>
        <p:spPr>
          <a:xfrm>
            <a:off x="4598835" y="4967732"/>
            <a:ext cx="1933575" cy="371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전송버튼누름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4603601" y="5459621"/>
            <a:ext cx="1933575" cy="66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센서 초기화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박스 등록</a:t>
            </a:r>
            <a:endParaRPr lang="ko-KR" altLang="en-US" dirty="0"/>
          </a:p>
        </p:txBody>
      </p:sp>
      <p:cxnSp>
        <p:nvCxnSpPr>
          <p:cNvPr id="79" name="직선 화살표 연결선 78"/>
          <p:cNvCxnSpPr>
            <a:stCxn id="72" idx="2"/>
            <a:endCxn id="73" idx="0"/>
          </p:cNvCxnSpPr>
          <p:nvPr/>
        </p:nvCxnSpPr>
        <p:spPr>
          <a:xfrm flipH="1">
            <a:off x="5570388" y="3346361"/>
            <a:ext cx="1" cy="157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/>
          <p:cNvCxnSpPr>
            <a:stCxn id="73" idx="2"/>
            <a:endCxn id="74" idx="0"/>
          </p:cNvCxnSpPr>
          <p:nvPr/>
        </p:nvCxnSpPr>
        <p:spPr>
          <a:xfrm>
            <a:off x="5570388" y="4066133"/>
            <a:ext cx="0" cy="157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/>
          <p:cNvCxnSpPr>
            <a:stCxn id="74" idx="2"/>
            <a:endCxn id="75" idx="0"/>
          </p:cNvCxnSpPr>
          <p:nvPr/>
        </p:nvCxnSpPr>
        <p:spPr>
          <a:xfrm flipH="1">
            <a:off x="5565623" y="4807284"/>
            <a:ext cx="4765" cy="160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직선 화살표 연결선 81"/>
          <p:cNvCxnSpPr>
            <a:stCxn id="75" idx="2"/>
            <a:endCxn id="76" idx="0"/>
          </p:cNvCxnSpPr>
          <p:nvPr/>
        </p:nvCxnSpPr>
        <p:spPr>
          <a:xfrm>
            <a:off x="5565623" y="5339207"/>
            <a:ext cx="4766" cy="120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TextBox 94"/>
          <p:cNvSpPr txBox="1"/>
          <p:nvPr/>
        </p:nvSpPr>
        <p:spPr>
          <a:xfrm>
            <a:off x="2631383" y="3785145"/>
            <a:ext cx="1232481" cy="7386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센서를</a:t>
            </a:r>
            <a:endParaRPr lang="en-US" altLang="ko-KR" dirty="0" smtClean="0"/>
          </a:p>
          <a:p>
            <a:r>
              <a:rPr lang="ko-KR" altLang="en-US" dirty="0" smtClean="0"/>
              <a:t>먼저 </a:t>
            </a:r>
            <a:r>
              <a:rPr lang="ko-KR" altLang="en-US" dirty="0"/>
              <a:t>켜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r>
              <a:rPr lang="ko-KR" altLang="en-US" dirty="0" smtClean="0"/>
              <a:t>경우</a:t>
            </a:r>
            <a:endParaRPr lang="ko-KR" altLang="en-US" dirty="0"/>
          </a:p>
        </p:txBody>
      </p:sp>
      <p:cxnSp>
        <p:nvCxnSpPr>
          <p:cNvPr id="287" name="꺾인 연결선 286"/>
          <p:cNvCxnSpPr>
            <a:stCxn id="266" idx="3"/>
          </p:cNvCxnSpPr>
          <p:nvPr/>
        </p:nvCxnSpPr>
        <p:spPr>
          <a:xfrm>
            <a:off x="2810063" y="3054347"/>
            <a:ext cx="1788772" cy="106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76" idx="3"/>
            <a:endCxn id="273" idx="1"/>
          </p:cNvCxnSpPr>
          <p:nvPr/>
        </p:nvCxnSpPr>
        <p:spPr>
          <a:xfrm>
            <a:off x="6537176" y="5791346"/>
            <a:ext cx="2578278" cy="184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00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19"/>
          <p:cNvGraphicFramePr/>
          <p:nvPr/>
        </p:nvGraphicFramePr>
        <p:xfrm>
          <a:off x="92121" y="2143117"/>
          <a:ext cx="9718675" cy="44545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8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40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관리자,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66" name="Google Shape;266;p1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703" y="2864641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2381232" y="3226592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pic>
        <p:nvPicPr>
          <p:cNvPr id="273" name="Google Shape;273;p19" descr="clip_image0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5454" y="5754706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 txBox="1"/>
          <p:nvPr/>
        </p:nvSpPr>
        <p:spPr>
          <a:xfrm>
            <a:off x="8946802" y="6183334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19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PC-M-03</a:t>
            </a:r>
            <a:r>
              <a:rPr lang="en-US" altLang="ko-KR" sz="9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-03</a:t>
            </a:r>
            <a:endParaRPr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박스 준비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/>
          </a:p>
        </p:txBody>
      </p:sp>
      <p:sp>
        <p:nvSpPr>
          <p:cNvPr id="307" name="Google Shape;307;p19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603605" y="2955053"/>
            <a:ext cx="1933575" cy="371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박스번호 입력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4603601" y="3510895"/>
            <a:ext cx="1933575" cy="561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센서 인식 대기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사용자 </a:t>
            </a:r>
            <a:r>
              <a:rPr lang="ko-KR" altLang="en-US" dirty="0"/>
              <a:t>입력 </a:t>
            </a:r>
            <a:r>
              <a:rPr lang="ko-KR" altLang="en-US" dirty="0" smtClean="0"/>
              <a:t>대기</a:t>
            </a:r>
            <a:endParaRPr lang="en-US" altLang="ko-KR" dirty="0" smtClean="0"/>
          </a:p>
        </p:txBody>
      </p:sp>
      <p:sp>
        <p:nvSpPr>
          <p:cNvPr id="87" name="직사각형 86"/>
          <p:cNvSpPr/>
          <p:nvPr/>
        </p:nvSpPr>
        <p:spPr>
          <a:xfrm>
            <a:off x="4603602" y="4258011"/>
            <a:ext cx="1933574" cy="651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입력완성 및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전송버튼 누름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4603601" y="5091256"/>
            <a:ext cx="1933575" cy="66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센서 초기화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박스 등록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stCxn id="85" idx="2"/>
            <a:endCxn id="86" idx="0"/>
          </p:cNvCxnSpPr>
          <p:nvPr/>
        </p:nvCxnSpPr>
        <p:spPr>
          <a:xfrm flipH="1">
            <a:off x="5570389" y="3326528"/>
            <a:ext cx="4" cy="18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/>
          <p:cNvCxnSpPr>
            <a:stCxn id="86" idx="2"/>
            <a:endCxn id="87" idx="0"/>
          </p:cNvCxnSpPr>
          <p:nvPr/>
        </p:nvCxnSpPr>
        <p:spPr>
          <a:xfrm>
            <a:off x="5570389" y="4072870"/>
            <a:ext cx="0" cy="185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/>
          <p:cNvCxnSpPr>
            <a:stCxn id="87" idx="2"/>
            <a:endCxn id="88" idx="0"/>
          </p:cNvCxnSpPr>
          <p:nvPr/>
        </p:nvCxnSpPr>
        <p:spPr>
          <a:xfrm>
            <a:off x="5570389" y="4909888"/>
            <a:ext cx="0" cy="181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6" name="TextBox 95"/>
          <p:cNvSpPr txBox="1"/>
          <p:nvPr/>
        </p:nvSpPr>
        <p:spPr>
          <a:xfrm>
            <a:off x="2452703" y="4327528"/>
            <a:ext cx="1422982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바코드를 먼저 찍는</a:t>
            </a:r>
            <a:endParaRPr lang="en-US" altLang="ko-KR" dirty="0" smtClean="0"/>
          </a:p>
          <a:p>
            <a:r>
              <a:rPr lang="ko-KR" altLang="en-US" dirty="0" smtClean="0"/>
              <a:t>경우</a:t>
            </a:r>
            <a:endParaRPr lang="en-US" altLang="ko-KR" dirty="0" smtClean="0"/>
          </a:p>
        </p:txBody>
      </p:sp>
      <p:cxnSp>
        <p:nvCxnSpPr>
          <p:cNvPr id="5" name="꺾인 연결선 4"/>
          <p:cNvCxnSpPr>
            <a:endCxn id="85" idx="1"/>
          </p:cNvCxnSpPr>
          <p:nvPr/>
        </p:nvCxnSpPr>
        <p:spPr>
          <a:xfrm>
            <a:off x="2810063" y="3054347"/>
            <a:ext cx="1793542" cy="86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88" idx="3"/>
            <a:endCxn id="273" idx="0"/>
          </p:cNvCxnSpPr>
          <p:nvPr/>
        </p:nvCxnSpPr>
        <p:spPr>
          <a:xfrm>
            <a:off x="6537176" y="5422981"/>
            <a:ext cx="2801429" cy="331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19"/>
          <p:cNvGraphicFramePr/>
          <p:nvPr/>
        </p:nvGraphicFramePr>
        <p:xfrm>
          <a:off x="92121" y="2143117"/>
          <a:ext cx="9718675" cy="44545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8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40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관리자,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66" name="Google Shape;266;p1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703" y="2864641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2381232" y="3226592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pic>
        <p:nvPicPr>
          <p:cNvPr id="273" name="Google Shape;273;p19" descr="clip_image0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5454" y="5754706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 txBox="1"/>
          <p:nvPr/>
        </p:nvSpPr>
        <p:spPr>
          <a:xfrm>
            <a:off x="8946802" y="6183334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19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PC-M-03</a:t>
            </a:r>
            <a:r>
              <a:rPr lang="en-US" altLang="ko-KR" sz="9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-01</a:t>
            </a:r>
            <a:endParaRPr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박스 등록</a:t>
            </a:r>
            <a:endParaRPr dirty="0"/>
          </a:p>
        </p:txBody>
      </p:sp>
      <p:sp>
        <p:nvSpPr>
          <p:cNvPr id="307" name="Google Shape;307;p19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3672555" y="3747358"/>
            <a:ext cx="747041" cy="58810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 확인</a:t>
            </a:r>
            <a:endParaRPr lang="ko-KR" altLang="en-US" dirty="0"/>
          </a:p>
        </p:txBody>
      </p:sp>
      <p:sp>
        <p:nvSpPr>
          <p:cNvPr id="23" name="순서도: 판단 22"/>
          <p:cNvSpPr/>
          <p:nvPr/>
        </p:nvSpPr>
        <p:spPr>
          <a:xfrm>
            <a:off x="5002985" y="3717249"/>
            <a:ext cx="1366549" cy="65314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내용</a:t>
            </a:r>
            <a:r>
              <a:rPr lang="en-US" altLang="ko-KR" sz="1200" dirty="0" smtClean="0"/>
              <a:t>ok?</a:t>
            </a:r>
            <a:endParaRPr lang="ko-KR" altLang="en-US" sz="1200" dirty="0"/>
          </a:p>
        </p:txBody>
      </p:sp>
      <p:sp>
        <p:nvSpPr>
          <p:cNvPr id="24" name="순서도: 처리 23"/>
          <p:cNvSpPr/>
          <p:nvPr/>
        </p:nvSpPr>
        <p:spPr>
          <a:xfrm>
            <a:off x="7199636" y="3747499"/>
            <a:ext cx="900791" cy="58782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센서 초기화</a:t>
            </a:r>
            <a:endParaRPr lang="ko-KR" altLang="en-US" dirty="0"/>
          </a:p>
        </p:txBody>
      </p:sp>
      <p:sp>
        <p:nvSpPr>
          <p:cNvPr id="25" name="순서도: 처리 24"/>
          <p:cNvSpPr/>
          <p:nvPr/>
        </p:nvSpPr>
        <p:spPr>
          <a:xfrm>
            <a:off x="8251151" y="3747499"/>
            <a:ext cx="941706" cy="58782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BOX</a:t>
            </a:r>
            <a:r>
              <a:rPr lang="ko-KR" altLang="en-US" sz="1400" dirty="0" smtClean="0"/>
              <a:t>등록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API</a:t>
            </a:r>
            <a:r>
              <a:rPr lang="ko-KR" altLang="en-US" sz="1400" dirty="0" smtClean="0"/>
              <a:t>전송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>
            <a:stCxn id="22" idx="3"/>
            <a:endCxn id="23" idx="1"/>
          </p:cNvCxnSpPr>
          <p:nvPr/>
        </p:nvCxnSpPr>
        <p:spPr>
          <a:xfrm>
            <a:off x="4419596" y="4041413"/>
            <a:ext cx="583389" cy="2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화살표 연결선 27"/>
          <p:cNvCxnSpPr>
            <a:stCxn id="23" idx="2"/>
            <a:endCxn id="36" idx="0"/>
          </p:cNvCxnSpPr>
          <p:nvPr/>
        </p:nvCxnSpPr>
        <p:spPr>
          <a:xfrm>
            <a:off x="5686260" y="4370392"/>
            <a:ext cx="0" cy="529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/>
          <p:cNvCxnSpPr>
            <a:stCxn id="23" idx="3"/>
            <a:endCxn id="24" idx="1"/>
          </p:cNvCxnSpPr>
          <p:nvPr/>
        </p:nvCxnSpPr>
        <p:spPr>
          <a:xfrm flipV="1">
            <a:off x="6369534" y="4041413"/>
            <a:ext cx="830102" cy="2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직선 화살표 연결선 29"/>
          <p:cNvCxnSpPr>
            <a:stCxn id="24" idx="3"/>
            <a:endCxn id="25" idx="1"/>
          </p:cNvCxnSpPr>
          <p:nvPr/>
        </p:nvCxnSpPr>
        <p:spPr>
          <a:xfrm>
            <a:off x="8100427" y="4041413"/>
            <a:ext cx="150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5655502" y="42610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N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70821" y="37429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36" name="순서도: 처리 35"/>
          <p:cNvSpPr/>
          <p:nvPr/>
        </p:nvSpPr>
        <p:spPr>
          <a:xfrm>
            <a:off x="5002985" y="4900367"/>
            <a:ext cx="1366549" cy="5836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에러 메시지 표시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5" name="꺾인 연결선 4"/>
          <p:cNvCxnSpPr>
            <a:stCxn id="266" idx="3"/>
            <a:endCxn id="22" idx="1"/>
          </p:cNvCxnSpPr>
          <p:nvPr/>
        </p:nvCxnSpPr>
        <p:spPr>
          <a:xfrm>
            <a:off x="2810063" y="3054347"/>
            <a:ext cx="862492" cy="9870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25" idx="2"/>
            <a:endCxn id="273" idx="0"/>
          </p:cNvCxnSpPr>
          <p:nvPr/>
        </p:nvCxnSpPr>
        <p:spPr>
          <a:xfrm rot="16200000" flipH="1">
            <a:off x="8320615" y="4736715"/>
            <a:ext cx="1419379" cy="616601"/>
          </a:xfrm>
          <a:prstGeom prst="bentConnector3">
            <a:avLst>
              <a:gd name="adj1" fmla="val 601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36" idx="3"/>
            <a:endCxn id="273" idx="0"/>
          </p:cNvCxnSpPr>
          <p:nvPr/>
        </p:nvCxnSpPr>
        <p:spPr>
          <a:xfrm>
            <a:off x="6369534" y="5192198"/>
            <a:ext cx="2969071" cy="562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7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lang="en-US" altLang="ko-KR" sz="4800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교체</a:t>
            </a:r>
            <a:endParaRPr sz="4800"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89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19"/>
          <p:cNvGraphicFramePr/>
          <p:nvPr>
            <p:extLst>
              <p:ext uri="{D42A27DB-BD31-4B8C-83A1-F6EECF244321}">
                <p14:modId xmlns:p14="http://schemas.microsoft.com/office/powerpoint/2010/main" val="2042574323"/>
              </p:ext>
            </p:extLst>
          </p:nvPr>
        </p:nvGraphicFramePr>
        <p:xfrm>
          <a:off x="92121" y="2143117"/>
          <a:ext cx="9718675" cy="44545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8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40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관리자,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6" name="Google Shape;266;p1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703" y="2864641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2381232" y="3226592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268" name="Google Shape;268;p19"/>
          <p:cNvCxnSpPr>
            <a:stCxn id="266" idx="3"/>
          </p:cNvCxnSpPr>
          <p:nvPr/>
        </p:nvCxnSpPr>
        <p:spPr>
          <a:xfrm>
            <a:off x="2810063" y="3054347"/>
            <a:ext cx="373500" cy="3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69" name="Google Shape;269;p19"/>
          <p:cNvGrpSpPr/>
          <p:nvPr/>
        </p:nvGrpSpPr>
        <p:grpSpPr>
          <a:xfrm>
            <a:off x="3167050" y="2874166"/>
            <a:ext cx="1078210" cy="368300"/>
            <a:chOff x="1946" y="1525"/>
            <a:chExt cx="456" cy="232"/>
          </a:xfrm>
        </p:grpSpPr>
        <p:pic>
          <p:nvPicPr>
            <p:cNvPr id="270" name="Google Shape;27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19"/>
            <p:cNvSpPr/>
            <p:nvPr/>
          </p:nvSpPr>
          <p:spPr>
            <a:xfrm>
              <a:off x="1946" y="1564"/>
              <a:ext cx="30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</a:t>
              </a:r>
              <a:r>
                <a:rPr lang="en-US" altLang="ko-KR" sz="1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2" name="Google Shape;272;p19"/>
          <p:cNvSpPr txBox="1"/>
          <p:nvPr/>
        </p:nvSpPr>
        <p:spPr>
          <a:xfrm>
            <a:off x="3209352" y="3231350"/>
            <a:ext cx="10359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p1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5454" y="5754706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 txBox="1"/>
          <p:nvPr/>
        </p:nvSpPr>
        <p:spPr>
          <a:xfrm>
            <a:off x="8946802" y="6183334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19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PC-M-04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/>
          </a:p>
        </p:txBody>
      </p:sp>
      <p:sp>
        <p:nvSpPr>
          <p:cNvPr id="307" name="Google Shape;307;p19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110562" y="3200191"/>
            <a:ext cx="2609850" cy="384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교체할 센서 더블클릭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110562" y="3923059"/>
            <a:ext cx="2609850" cy="384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새로운 센서 </a:t>
            </a:r>
            <a:r>
              <a:rPr lang="en-US" altLang="ko-KR" dirty="0" smtClean="0"/>
              <a:t>ON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53" idx="2"/>
            <a:endCxn id="54" idx="0"/>
          </p:cNvCxnSpPr>
          <p:nvPr/>
        </p:nvCxnSpPr>
        <p:spPr>
          <a:xfrm>
            <a:off x="6415487" y="3585054"/>
            <a:ext cx="0" cy="338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/>
          <p:cNvCxnSpPr>
            <a:stCxn id="54" idx="2"/>
          </p:cNvCxnSpPr>
          <p:nvPr/>
        </p:nvCxnSpPr>
        <p:spPr>
          <a:xfrm>
            <a:off x="6415487" y="4307922"/>
            <a:ext cx="0" cy="338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" name="꺾인 연결선 4"/>
          <p:cNvCxnSpPr>
            <a:stCxn id="270" idx="3"/>
            <a:endCxn id="53" idx="1"/>
          </p:cNvCxnSpPr>
          <p:nvPr/>
        </p:nvCxnSpPr>
        <p:spPr>
          <a:xfrm>
            <a:off x="4245260" y="3058316"/>
            <a:ext cx="865302" cy="334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70" idx="2"/>
            <a:endCxn id="273" idx="0"/>
          </p:cNvCxnSpPr>
          <p:nvPr/>
        </p:nvCxnSpPr>
        <p:spPr>
          <a:xfrm rot="16200000" flipH="1">
            <a:off x="7503374" y="3919474"/>
            <a:ext cx="747345" cy="29231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oogle Shape;275;p19"/>
          <p:cNvGrpSpPr/>
          <p:nvPr/>
        </p:nvGrpSpPr>
        <p:grpSpPr>
          <a:xfrm>
            <a:off x="5884657" y="4639061"/>
            <a:ext cx="1061659" cy="368300"/>
            <a:chOff x="1946" y="1570"/>
            <a:chExt cx="449" cy="232"/>
          </a:xfrm>
        </p:grpSpPr>
        <p:pic>
          <p:nvPicPr>
            <p:cNvPr id="70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PC-M-04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</a:t>
              </a:r>
              <a:r>
                <a:rPr lang="en-US" altLang="ko-KR" sz="1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037756" y="4699584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교체 버튼 클릭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025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63525" y="903288"/>
            <a:ext cx="9439275" cy="50514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Google Shape;48;p9"/>
          <p:cNvCxnSpPr/>
          <p:nvPr/>
        </p:nvCxnSpPr>
        <p:spPr>
          <a:xfrm>
            <a:off x="985838" y="5208588"/>
            <a:ext cx="11414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Google Shape;49;p9"/>
          <p:cNvSpPr txBox="1"/>
          <p:nvPr/>
        </p:nvSpPr>
        <p:spPr>
          <a:xfrm>
            <a:off x="2728913" y="1330325"/>
            <a:ext cx="11785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시작/종료</a:t>
            </a:r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2728913" y="2232025"/>
            <a:ext cx="69762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</a:t>
            </a:r>
            <a:endParaRPr/>
          </a:p>
        </p:txBody>
      </p:sp>
      <p:sp>
        <p:nvSpPr>
          <p:cNvPr id="51" name="Google Shape;51;p9"/>
          <p:cNvSpPr txBox="1"/>
          <p:nvPr/>
        </p:nvSpPr>
        <p:spPr>
          <a:xfrm>
            <a:off x="2728913" y="3263900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</a:t>
            </a:r>
            <a:endParaRPr/>
          </a:p>
        </p:txBody>
      </p:sp>
      <p:sp>
        <p:nvSpPr>
          <p:cNvPr id="52" name="Google Shape;52;p9"/>
          <p:cNvSpPr txBox="1"/>
          <p:nvPr/>
        </p:nvSpPr>
        <p:spPr>
          <a:xfrm>
            <a:off x="2728913" y="4257675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분기</a:t>
            </a:r>
            <a:endParaRPr/>
          </a:p>
        </p:txBody>
      </p:sp>
      <p:sp>
        <p:nvSpPr>
          <p:cNvPr id="53" name="Google Shape;53;p9"/>
          <p:cNvSpPr txBox="1"/>
          <p:nvPr/>
        </p:nvSpPr>
        <p:spPr>
          <a:xfrm>
            <a:off x="2728913" y="5064125"/>
            <a:ext cx="198278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흐름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(주요 엔터티 수준을 화살표 위에 표시)</a:t>
            </a:r>
            <a:endParaRPr/>
          </a:p>
        </p:txBody>
      </p:sp>
      <p:sp>
        <p:nvSpPr>
          <p:cNvPr id="54" name="Google Shape;54;p9"/>
          <p:cNvSpPr txBox="1"/>
          <p:nvPr/>
        </p:nvSpPr>
        <p:spPr>
          <a:xfrm>
            <a:off x="142875" y="5973763"/>
            <a:ext cx="465704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위 기호 외에 필요한 내용은 프로젝트 자체적으로 추가하여 사용할 수 있다.</a:t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263525" y="915988"/>
            <a:ext cx="7136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표기법</a:t>
            </a:r>
            <a:endParaRPr/>
          </a:p>
        </p:txBody>
      </p:sp>
      <p:sp>
        <p:nvSpPr>
          <p:cNvPr id="56" name="Google Shape;56;p9"/>
          <p:cNvSpPr txBox="1"/>
          <p:nvPr/>
        </p:nvSpPr>
        <p:spPr>
          <a:xfrm>
            <a:off x="6937375" y="2287588"/>
            <a:ext cx="1127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수작업 프로세스</a:t>
            </a:r>
            <a:endParaRPr/>
          </a:p>
        </p:txBody>
      </p:sp>
      <p:sp>
        <p:nvSpPr>
          <p:cNvPr id="57" name="Google Shape;57;p9"/>
          <p:cNvSpPr txBox="1"/>
          <p:nvPr/>
        </p:nvSpPr>
        <p:spPr>
          <a:xfrm>
            <a:off x="6937375" y="3273425"/>
            <a:ext cx="8707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수작업 문서</a:t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5313363" y="1252538"/>
            <a:ext cx="1084262" cy="373062"/>
          </a:xfrm>
          <a:prstGeom prst="can">
            <a:avLst>
              <a:gd name="adj" fmla="val 25000"/>
            </a:avLst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9"/>
          <p:cNvSpPr txBox="1"/>
          <p:nvPr/>
        </p:nvSpPr>
        <p:spPr>
          <a:xfrm>
            <a:off x="6937375" y="1314450"/>
            <a:ext cx="9541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</a:t>
            </a:r>
            <a:endParaRPr/>
          </a:p>
        </p:txBody>
      </p:sp>
      <p:pic>
        <p:nvPicPr>
          <p:cNvPr id="60" name="Google Shape;60;p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838" y="1330325"/>
            <a:ext cx="357360" cy="37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 descr="clip_image0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987" y="1298574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/>
          <p:nvPr/>
        </p:nvSpPr>
        <p:spPr>
          <a:xfrm>
            <a:off x="1002389" y="3160670"/>
            <a:ext cx="1186910" cy="496971"/>
          </a:xfrm>
          <a:prstGeom prst="flowChartMultidocument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PC-01-06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" name="Google Shape;63;p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6716" y="4171949"/>
            <a:ext cx="479656" cy="46196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/>
          <p:nvPr/>
        </p:nvSpPr>
        <p:spPr>
          <a:xfrm>
            <a:off x="985838" y="2164661"/>
            <a:ext cx="1124861" cy="330398"/>
          </a:xfrm>
          <a:prstGeom prst="flowChartAlternateProcess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PC-01-01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5329914" y="3208091"/>
            <a:ext cx="1186910" cy="496971"/>
          </a:xfrm>
          <a:prstGeom prst="flowChartMultidocument">
            <a:avLst/>
          </a:prstGeom>
          <a:noFill/>
          <a:ln w="25400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PC-01-06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5313363" y="2212082"/>
            <a:ext cx="1124861" cy="330398"/>
          </a:xfrm>
          <a:prstGeom prst="flowChartAlternateProcess">
            <a:avLst/>
          </a:prstGeom>
          <a:noFill/>
          <a:ln w="25400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PC-01-01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20"/>
          <p:cNvGraphicFramePr/>
          <p:nvPr>
            <p:extLst>
              <p:ext uri="{D42A27DB-BD31-4B8C-83A1-F6EECF244321}">
                <p14:modId xmlns:p14="http://schemas.microsoft.com/office/powerpoint/2010/main" val="3107123235"/>
              </p:ext>
            </p:extLst>
          </p:nvPr>
        </p:nvGraphicFramePr>
        <p:xfrm>
          <a:off x="82595" y="2285992"/>
          <a:ext cx="9732900" cy="3450445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003225"/>
                <a:gridCol w="1202875"/>
                <a:gridCol w="2583300"/>
                <a:gridCol w="1977400"/>
                <a:gridCol w="988700"/>
                <a:gridCol w="988700"/>
                <a:gridCol w="988700"/>
              </a:tblGrid>
              <a:tr h="243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0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PC-M-04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교체 버튼 클릭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정보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성공여부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0"/>
          <p:cNvSpPr/>
          <p:nvPr/>
        </p:nvSpPr>
        <p:spPr>
          <a:xfrm>
            <a:off x="272480" y="836712"/>
            <a:ext cx="1794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3. 업무처리 흐름도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PC-M-04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/>
          </a:p>
        </p:txBody>
      </p:sp>
      <p:sp>
        <p:nvSpPr>
          <p:cNvPr id="316" name="Google Shape;316;p20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745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</a:t>
            </a:r>
            <a:endParaRPr sz="4800"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906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19"/>
          <p:cNvGraphicFramePr/>
          <p:nvPr/>
        </p:nvGraphicFramePr>
        <p:xfrm>
          <a:off x="92121" y="2143117"/>
          <a:ext cx="9718675" cy="44545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8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40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관리자,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6" name="Google Shape;266;p1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703" y="2864641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2381232" y="3226592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268" name="Google Shape;268;p19"/>
          <p:cNvCxnSpPr>
            <a:stCxn id="266" idx="3"/>
          </p:cNvCxnSpPr>
          <p:nvPr/>
        </p:nvCxnSpPr>
        <p:spPr>
          <a:xfrm>
            <a:off x="2810063" y="3054347"/>
            <a:ext cx="373500" cy="3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69" name="Google Shape;269;p19"/>
          <p:cNvGrpSpPr/>
          <p:nvPr/>
        </p:nvGrpSpPr>
        <p:grpSpPr>
          <a:xfrm>
            <a:off x="3167050" y="2874166"/>
            <a:ext cx="1078210" cy="368300"/>
            <a:chOff x="1946" y="1525"/>
            <a:chExt cx="456" cy="232"/>
          </a:xfrm>
        </p:grpSpPr>
        <p:pic>
          <p:nvPicPr>
            <p:cNvPr id="270" name="Google Shape;27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19"/>
            <p:cNvSpPr/>
            <p:nvPr/>
          </p:nvSpPr>
          <p:spPr>
            <a:xfrm>
              <a:off x="1946" y="1564"/>
              <a:ext cx="30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PC-M-05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2" name="Google Shape;272;p19"/>
          <p:cNvSpPr txBox="1"/>
          <p:nvPr/>
        </p:nvSpPr>
        <p:spPr>
          <a:xfrm>
            <a:off x="3209352" y="3231350"/>
            <a:ext cx="10359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p1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5454" y="5754706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 txBox="1"/>
          <p:nvPr/>
        </p:nvSpPr>
        <p:spPr>
          <a:xfrm>
            <a:off x="8946802" y="6183334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5" name="Google Shape;275;p19"/>
          <p:cNvGrpSpPr/>
          <p:nvPr/>
        </p:nvGrpSpPr>
        <p:grpSpPr>
          <a:xfrm>
            <a:off x="7005652" y="2650327"/>
            <a:ext cx="1061659" cy="368300"/>
            <a:chOff x="1946" y="1570"/>
            <a:chExt cx="449" cy="232"/>
          </a:xfrm>
        </p:grpSpPr>
        <p:pic>
          <p:nvPicPr>
            <p:cNvPr id="276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PC-M-05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-01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8" name="Google Shape;278;p19"/>
          <p:cNvSpPr txBox="1"/>
          <p:nvPr/>
        </p:nvSpPr>
        <p:spPr>
          <a:xfrm>
            <a:off x="6599192" y="2947035"/>
            <a:ext cx="18876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전송처별</a:t>
            </a:r>
            <a:r>
              <a:rPr lang="ko-KR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예매DB수신현황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9" name="Google Shape;279;p19"/>
          <p:cNvGrpSpPr/>
          <p:nvPr/>
        </p:nvGrpSpPr>
        <p:grpSpPr>
          <a:xfrm>
            <a:off x="6999631" y="3171823"/>
            <a:ext cx="1061659" cy="368300"/>
            <a:chOff x="1946" y="1570"/>
            <a:chExt cx="449" cy="232"/>
          </a:xfrm>
        </p:grpSpPr>
        <p:pic>
          <p:nvPicPr>
            <p:cNvPr id="280" name="Google Shape;28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PC-M-05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-02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2" name="Google Shape;282;p19"/>
          <p:cNvSpPr txBox="1"/>
          <p:nvPr/>
        </p:nvSpPr>
        <p:spPr>
          <a:xfrm>
            <a:off x="6781813" y="3489482"/>
            <a:ext cx="16430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DB등록현황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3" name="Google Shape;283;p19"/>
          <p:cNvGrpSpPr/>
          <p:nvPr/>
        </p:nvGrpSpPr>
        <p:grpSpPr>
          <a:xfrm>
            <a:off x="7009156" y="3740947"/>
            <a:ext cx="1061659" cy="368300"/>
            <a:chOff x="1946" y="1570"/>
            <a:chExt cx="449" cy="232"/>
          </a:xfrm>
        </p:grpSpPr>
        <p:pic>
          <p:nvPicPr>
            <p:cNvPr id="284" name="Google Shape;284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PC-M-05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-03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6" name="Google Shape;286;p19"/>
          <p:cNvSpPr txBox="1"/>
          <p:nvPr/>
        </p:nvSpPr>
        <p:spPr>
          <a:xfrm>
            <a:off x="6791338" y="4058606"/>
            <a:ext cx="15033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미매핑예매정보현황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7" name="Google Shape;287;p19"/>
          <p:cNvGrpSpPr/>
          <p:nvPr/>
        </p:nvGrpSpPr>
        <p:grpSpPr>
          <a:xfrm>
            <a:off x="7009156" y="4426914"/>
            <a:ext cx="1061659" cy="368300"/>
            <a:chOff x="1946" y="1570"/>
            <a:chExt cx="449" cy="232"/>
          </a:xfrm>
        </p:grpSpPr>
        <p:pic>
          <p:nvPicPr>
            <p:cNvPr id="288" name="Google Shape;288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PC-M-05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-04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0" name="Google Shape;290;p19"/>
          <p:cNvSpPr txBox="1"/>
          <p:nvPr/>
        </p:nvSpPr>
        <p:spPr>
          <a:xfrm>
            <a:off x="6321152" y="4766955"/>
            <a:ext cx="255271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정보수정요청내역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1" name="Google Shape;291;p19"/>
          <p:cNvCxnSpPr>
            <a:stCxn id="270" idx="3"/>
          </p:cNvCxnSpPr>
          <p:nvPr/>
        </p:nvCxnSpPr>
        <p:spPr>
          <a:xfrm rot="10800000" flipH="1">
            <a:off x="4245260" y="2834516"/>
            <a:ext cx="2760300" cy="2238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7" name="Google Shape;297;p19"/>
          <p:cNvCxnSpPr>
            <a:stCxn id="270" idx="3"/>
          </p:cNvCxnSpPr>
          <p:nvPr/>
        </p:nvCxnSpPr>
        <p:spPr>
          <a:xfrm>
            <a:off x="4245260" y="3058316"/>
            <a:ext cx="2763900" cy="8667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8" name="Google Shape;298;p19"/>
          <p:cNvCxnSpPr>
            <a:stCxn id="270" idx="3"/>
          </p:cNvCxnSpPr>
          <p:nvPr/>
        </p:nvCxnSpPr>
        <p:spPr>
          <a:xfrm>
            <a:off x="4245260" y="3058316"/>
            <a:ext cx="2763900" cy="3030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9" name="Google Shape;299;p19"/>
          <p:cNvCxnSpPr>
            <a:stCxn id="270" idx="3"/>
            <a:endCxn id="288" idx="1"/>
          </p:cNvCxnSpPr>
          <p:nvPr/>
        </p:nvCxnSpPr>
        <p:spPr>
          <a:xfrm>
            <a:off x="4245260" y="3058316"/>
            <a:ext cx="2763900" cy="15528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1" name="Google Shape;301;p19"/>
          <p:cNvCxnSpPr>
            <a:stCxn id="288" idx="3"/>
            <a:endCxn id="273" idx="1"/>
          </p:cNvCxnSpPr>
          <p:nvPr/>
        </p:nvCxnSpPr>
        <p:spPr>
          <a:xfrm>
            <a:off x="8070815" y="4611064"/>
            <a:ext cx="1044600" cy="13650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2" name="Google Shape;302;p19"/>
          <p:cNvCxnSpPr>
            <a:stCxn id="284" idx="3"/>
            <a:endCxn id="273" idx="1"/>
          </p:cNvCxnSpPr>
          <p:nvPr/>
        </p:nvCxnSpPr>
        <p:spPr>
          <a:xfrm>
            <a:off x="8070815" y="3925097"/>
            <a:ext cx="1044600" cy="20511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3" name="Google Shape;303;p19"/>
          <p:cNvCxnSpPr>
            <a:stCxn id="280" idx="3"/>
            <a:endCxn id="273" idx="1"/>
          </p:cNvCxnSpPr>
          <p:nvPr/>
        </p:nvCxnSpPr>
        <p:spPr>
          <a:xfrm>
            <a:off x="8061290" y="3355973"/>
            <a:ext cx="1054200" cy="26202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4" name="Google Shape;304;p19"/>
          <p:cNvCxnSpPr>
            <a:stCxn id="276" idx="3"/>
            <a:endCxn id="273" idx="1"/>
          </p:cNvCxnSpPr>
          <p:nvPr/>
        </p:nvCxnSpPr>
        <p:spPr>
          <a:xfrm>
            <a:off x="8067310" y="2834477"/>
            <a:ext cx="1048200" cy="3141600"/>
          </a:xfrm>
          <a:prstGeom prst="bentConnector3">
            <a:avLst>
              <a:gd name="adj1" fmla="val 49997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5" name="Google Shape;305;p19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PC-M-05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/>
          </a:p>
        </p:txBody>
      </p:sp>
      <p:sp>
        <p:nvSpPr>
          <p:cNvPr id="307" name="Google Shape;307;p19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719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20"/>
          <p:cNvGraphicFramePr/>
          <p:nvPr>
            <p:extLst>
              <p:ext uri="{D42A27DB-BD31-4B8C-83A1-F6EECF244321}">
                <p14:modId xmlns:p14="http://schemas.microsoft.com/office/powerpoint/2010/main" val="2667332518"/>
              </p:ext>
            </p:extLst>
          </p:nvPr>
        </p:nvGraphicFramePr>
        <p:xfrm>
          <a:off x="82595" y="2285992"/>
          <a:ext cx="9732900" cy="3948285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003225"/>
                <a:gridCol w="1202875"/>
                <a:gridCol w="2583300"/>
                <a:gridCol w="1977400"/>
                <a:gridCol w="988700"/>
                <a:gridCol w="988700"/>
                <a:gridCol w="988700"/>
              </a:tblGrid>
              <a:tr h="243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0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PC-M-05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전송처별 예매 DB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수신현황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전일 기준 연계 시설 별 에매매수, 취소매수, 최종 매수 를 그래프 및 숫자로 표시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PC-M-05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-02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 등록현황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연계기관 및 OPENAPI를 통한 공연정보 등록 현황 을 표시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기획/제작사 등록 숫자 표시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공연시설 등록 숫자 표시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PC-M-05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-03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미매핑정보현황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미매핑 숫자 표시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PC-M-05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-04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정보수정요청내역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정보수정요청 건수 표시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0"/>
          <p:cNvSpPr/>
          <p:nvPr/>
        </p:nvSpPr>
        <p:spPr>
          <a:xfrm>
            <a:off x="272480" y="836712"/>
            <a:ext cx="1794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3. 업무처리 흐름도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PC-M-05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/>
          </a:p>
        </p:txBody>
      </p:sp>
      <p:sp>
        <p:nvSpPr>
          <p:cNvPr id="316" name="Google Shape;316;p20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81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lang="en-US" alt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II</a:t>
            </a: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sz="4800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4800"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437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19"/>
          <p:cNvGraphicFramePr/>
          <p:nvPr/>
        </p:nvGraphicFramePr>
        <p:xfrm>
          <a:off x="92121" y="2143117"/>
          <a:ext cx="9718675" cy="44545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8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40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관리자,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6" name="Google Shape;266;p1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703" y="2864641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2381232" y="3226592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268" name="Google Shape;268;p19"/>
          <p:cNvCxnSpPr>
            <a:stCxn id="266" idx="3"/>
          </p:cNvCxnSpPr>
          <p:nvPr/>
        </p:nvCxnSpPr>
        <p:spPr>
          <a:xfrm>
            <a:off x="2810063" y="3054347"/>
            <a:ext cx="373500" cy="3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69" name="Google Shape;269;p19"/>
          <p:cNvGrpSpPr/>
          <p:nvPr/>
        </p:nvGrpSpPr>
        <p:grpSpPr>
          <a:xfrm>
            <a:off x="3167050" y="2874166"/>
            <a:ext cx="1078210" cy="368300"/>
            <a:chOff x="1946" y="1525"/>
            <a:chExt cx="456" cy="232"/>
          </a:xfrm>
        </p:grpSpPr>
        <p:pic>
          <p:nvPicPr>
            <p:cNvPr id="270" name="Google Shape;27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19"/>
            <p:cNvSpPr/>
            <p:nvPr/>
          </p:nvSpPr>
          <p:spPr>
            <a:xfrm>
              <a:off x="1946" y="1564"/>
              <a:ext cx="30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PC-M-03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2" name="Google Shape;272;p19"/>
          <p:cNvSpPr txBox="1"/>
          <p:nvPr/>
        </p:nvSpPr>
        <p:spPr>
          <a:xfrm>
            <a:off x="3209352" y="3231350"/>
            <a:ext cx="10359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p1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5454" y="5754706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 txBox="1"/>
          <p:nvPr/>
        </p:nvSpPr>
        <p:spPr>
          <a:xfrm>
            <a:off x="8946802" y="6183334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5" name="Google Shape;275;p19"/>
          <p:cNvGrpSpPr/>
          <p:nvPr/>
        </p:nvGrpSpPr>
        <p:grpSpPr>
          <a:xfrm>
            <a:off x="7005652" y="2650327"/>
            <a:ext cx="1061659" cy="368300"/>
            <a:chOff x="1946" y="1570"/>
            <a:chExt cx="449" cy="232"/>
          </a:xfrm>
        </p:grpSpPr>
        <p:pic>
          <p:nvPicPr>
            <p:cNvPr id="276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PC-M-03-01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8" name="Google Shape;278;p19"/>
          <p:cNvSpPr txBox="1"/>
          <p:nvPr/>
        </p:nvSpPr>
        <p:spPr>
          <a:xfrm>
            <a:off x="6599192" y="2947035"/>
            <a:ext cx="18876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마스터키 통신포트 설정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9" name="Google Shape;279;p19"/>
          <p:cNvGrpSpPr/>
          <p:nvPr/>
        </p:nvGrpSpPr>
        <p:grpSpPr>
          <a:xfrm>
            <a:off x="6999631" y="3171823"/>
            <a:ext cx="1061659" cy="368300"/>
            <a:chOff x="1946" y="1570"/>
            <a:chExt cx="449" cy="232"/>
          </a:xfrm>
        </p:grpSpPr>
        <p:pic>
          <p:nvPicPr>
            <p:cNvPr id="280" name="Google Shape;28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PC-M-03-02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2" name="Google Shape;282;p19"/>
          <p:cNvSpPr txBox="1"/>
          <p:nvPr/>
        </p:nvSpPr>
        <p:spPr>
          <a:xfrm>
            <a:off x="6781813" y="3489482"/>
            <a:ext cx="16430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언어 설정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3" name="Google Shape;283;p19"/>
          <p:cNvGrpSpPr/>
          <p:nvPr/>
        </p:nvGrpSpPr>
        <p:grpSpPr>
          <a:xfrm>
            <a:off x="7009156" y="3740947"/>
            <a:ext cx="1061659" cy="368300"/>
            <a:chOff x="1946" y="1570"/>
            <a:chExt cx="449" cy="232"/>
          </a:xfrm>
        </p:grpSpPr>
        <p:pic>
          <p:nvPicPr>
            <p:cNvPr id="284" name="Google Shape;284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PC-M-03-03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6" name="Google Shape;286;p19"/>
          <p:cNvSpPr txBox="1"/>
          <p:nvPr/>
        </p:nvSpPr>
        <p:spPr>
          <a:xfrm>
            <a:off x="6791338" y="4058606"/>
            <a:ext cx="15033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정보 불러오기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1" name="Google Shape;291;p19"/>
          <p:cNvCxnSpPr>
            <a:stCxn id="270" idx="3"/>
          </p:cNvCxnSpPr>
          <p:nvPr/>
        </p:nvCxnSpPr>
        <p:spPr>
          <a:xfrm rot="10800000" flipH="1">
            <a:off x="4245260" y="2834516"/>
            <a:ext cx="2760300" cy="2238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7" name="Google Shape;297;p19"/>
          <p:cNvCxnSpPr>
            <a:stCxn id="270" idx="3"/>
          </p:cNvCxnSpPr>
          <p:nvPr/>
        </p:nvCxnSpPr>
        <p:spPr>
          <a:xfrm>
            <a:off x="4245260" y="3058316"/>
            <a:ext cx="2763900" cy="8667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8" name="Google Shape;298;p19"/>
          <p:cNvCxnSpPr>
            <a:stCxn id="270" idx="3"/>
          </p:cNvCxnSpPr>
          <p:nvPr/>
        </p:nvCxnSpPr>
        <p:spPr>
          <a:xfrm>
            <a:off x="4245260" y="3058316"/>
            <a:ext cx="2763900" cy="3030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2" name="Google Shape;302;p19"/>
          <p:cNvCxnSpPr>
            <a:stCxn id="284" idx="3"/>
            <a:endCxn id="273" idx="1"/>
          </p:cNvCxnSpPr>
          <p:nvPr/>
        </p:nvCxnSpPr>
        <p:spPr>
          <a:xfrm>
            <a:off x="8070815" y="3925097"/>
            <a:ext cx="1044600" cy="20511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3" name="Google Shape;303;p19"/>
          <p:cNvCxnSpPr>
            <a:stCxn id="280" idx="3"/>
            <a:endCxn id="273" idx="1"/>
          </p:cNvCxnSpPr>
          <p:nvPr/>
        </p:nvCxnSpPr>
        <p:spPr>
          <a:xfrm>
            <a:off x="8061290" y="3355973"/>
            <a:ext cx="1054200" cy="26202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4" name="Google Shape;304;p19"/>
          <p:cNvCxnSpPr>
            <a:stCxn id="276" idx="3"/>
            <a:endCxn id="273" idx="1"/>
          </p:cNvCxnSpPr>
          <p:nvPr/>
        </p:nvCxnSpPr>
        <p:spPr>
          <a:xfrm>
            <a:off x="8067310" y="2834477"/>
            <a:ext cx="1048200" cy="3141600"/>
          </a:xfrm>
          <a:prstGeom prst="bentConnector3">
            <a:avLst>
              <a:gd name="adj1" fmla="val 49997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5" name="Google Shape;305;p19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PC-M-03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/>
          </a:p>
        </p:txBody>
      </p:sp>
      <p:sp>
        <p:nvSpPr>
          <p:cNvPr id="307" name="Google Shape;307;p19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61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20"/>
          <p:cNvGraphicFramePr/>
          <p:nvPr>
            <p:extLst>
              <p:ext uri="{D42A27DB-BD31-4B8C-83A1-F6EECF244321}">
                <p14:modId xmlns:p14="http://schemas.microsoft.com/office/powerpoint/2010/main" val="1639712970"/>
              </p:ext>
            </p:extLst>
          </p:nvPr>
        </p:nvGraphicFramePr>
        <p:xfrm>
          <a:off x="82595" y="2285992"/>
          <a:ext cx="9732900" cy="3587605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003225"/>
                <a:gridCol w="1202875"/>
                <a:gridCol w="2583300"/>
                <a:gridCol w="1977400"/>
                <a:gridCol w="988700"/>
                <a:gridCol w="988700"/>
                <a:gridCol w="988700"/>
              </a:tblGrid>
              <a:tr h="243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0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PC-M-03-01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마스터키 통신포트 설정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마스터키 연결 에 필요한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포트 설정</a:t>
                      </a:r>
                      <a:endParaRPr lang="en-US" altLang="ko-KR" sz="900" b="0" i="0" u="none" strike="noStrike" cap="none" baseline="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자동검색 기능 이용</a:t>
                      </a:r>
                      <a:endParaRPr lang="en-US" altLang="ko-KR" sz="900" b="0" i="0" u="none" strike="noStrike" cap="none" baseline="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PC-M-03-02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언어 설정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언어 설정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PC-M-03-03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정보 불러오기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리스트 다시 불러오기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0"/>
          <p:cNvSpPr/>
          <p:nvPr/>
        </p:nvSpPr>
        <p:spPr>
          <a:xfrm>
            <a:off x="272480" y="836712"/>
            <a:ext cx="1794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3. 업무처리 흐름도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PC-M-03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/>
          </a:p>
        </p:txBody>
      </p:sp>
      <p:sp>
        <p:nvSpPr>
          <p:cNvPr id="316" name="Google Shape;316;p20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76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9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IX. 게시판 관리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" name="Google Shape;941;p50"/>
          <p:cNvGraphicFramePr/>
          <p:nvPr/>
        </p:nvGraphicFramePr>
        <p:xfrm>
          <a:off x="92121" y="2305042"/>
          <a:ext cx="9718675" cy="441010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2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408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942" name="Google Shape;942;p50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0566" y="2756150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50"/>
          <p:cNvSpPr txBox="1"/>
          <p:nvPr/>
        </p:nvSpPr>
        <p:spPr>
          <a:xfrm>
            <a:off x="2277295" y="3163886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grpSp>
        <p:nvGrpSpPr>
          <p:cNvPr id="944" name="Google Shape;944;p50"/>
          <p:cNvGrpSpPr/>
          <p:nvPr/>
        </p:nvGrpSpPr>
        <p:grpSpPr>
          <a:xfrm>
            <a:off x="5997301" y="3259393"/>
            <a:ext cx="1296515" cy="601655"/>
            <a:chOff x="4700786" y="3009752"/>
            <a:chExt cx="1296515" cy="601655"/>
          </a:xfrm>
        </p:grpSpPr>
        <p:grpSp>
          <p:nvGrpSpPr>
            <p:cNvPr id="945" name="Google Shape;945;p50"/>
            <p:cNvGrpSpPr/>
            <p:nvPr/>
          </p:nvGrpSpPr>
          <p:grpSpPr>
            <a:xfrm>
              <a:off x="4842523" y="3009752"/>
              <a:ext cx="1078210" cy="368300"/>
              <a:chOff x="1946" y="1525"/>
              <a:chExt cx="456" cy="232"/>
            </a:xfrm>
          </p:grpSpPr>
          <p:pic>
            <p:nvPicPr>
              <p:cNvPr id="946" name="Google Shape;946;p50" descr="n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953" y="1525"/>
                <a:ext cx="449" cy="2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7" name="Google Shape;947;p50"/>
              <p:cNvSpPr/>
              <p:nvPr/>
            </p:nvSpPr>
            <p:spPr>
              <a:xfrm>
                <a:off x="1946" y="1564"/>
                <a:ext cx="390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0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PC-M-09-02</a:t>
                </a:r>
                <a:endParaRPr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48" name="Google Shape;948;p50"/>
            <p:cNvSpPr txBox="1"/>
            <p:nvPr/>
          </p:nvSpPr>
          <p:spPr>
            <a:xfrm>
              <a:off x="4700786" y="3365186"/>
              <a:ext cx="129651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팝업존 관리</a:t>
              </a:r>
              <a:endParaRPr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949" name="Google Shape;949;p50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05140" y="5961063"/>
            <a:ext cx="446302" cy="4429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0" name="Google Shape;950;p50"/>
          <p:cNvGrpSpPr/>
          <p:nvPr/>
        </p:nvGrpSpPr>
        <p:grpSpPr>
          <a:xfrm>
            <a:off x="3113596" y="2888704"/>
            <a:ext cx="1078210" cy="368300"/>
            <a:chOff x="1946" y="1525"/>
            <a:chExt cx="456" cy="232"/>
          </a:xfrm>
        </p:grpSpPr>
        <p:pic>
          <p:nvPicPr>
            <p:cNvPr id="951" name="Google Shape;951;p50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2" name="Google Shape;952;p50"/>
            <p:cNvSpPr/>
            <p:nvPr/>
          </p:nvSpPr>
          <p:spPr>
            <a:xfrm>
              <a:off x="1946" y="1564"/>
              <a:ext cx="30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53" name="Google Shape;953;p50"/>
          <p:cNvSpPr txBox="1"/>
          <p:nvPr/>
        </p:nvSpPr>
        <p:spPr>
          <a:xfrm>
            <a:off x="2900761" y="3222715"/>
            <a:ext cx="166823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관리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4" name="Google Shape;954;p50"/>
          <p:cNvSpPr txBox="1"/>
          <p:nvPr/>
        </p:nvSpPr>
        <p:spPr>
          <a:xfrm>
            <a:off x="8936488" y="6335824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5" name="Google Shape;955;p50"/>
          <p:cNvCxnSpPr>
            <a:stCxn id="951" idx="3"/>
            <a:endCxn id="947" idx="1"/>
          </p:cNvCxnSpPr>
          <p:nvPr/>
        </p:nvCxnSpPr>
        <p:spPr>
          <a:xfrm>
            <a:off x="4191806" y="3072854"/>
            <a:ext cx="1947300" cy="3714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6" name="Google Shape;956;p50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PC-M-09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7" name="Google Shape;957;p50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8" name="Google Shape;958;p50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9" name="Google Shape;959;p50"/>
          <p:cNvCxnSpPr>
            <a:stCxn id="942" idx="3"/>
            <a:endCxn id="952" idx="1"/>
          </p:cNvCxnSpPr>
          <p:nvPr/>
        </p:nvCxnSpPr>
        <p:spPr>
          <a:xfrm>
            <a:off x="2687926" y="2945856"/>
            <a:ext cx="425700" cy="127800"/>
          </a:xfrm>
          <a:prstGeom prst="bentConnector3">
            <a:avLst>
              <a:gd name="adj1" fmla="val 49996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60" name="Google Shape;960;p50"/>
          <p:cNvCxnSpPr>
            <a:stCxn id="946" idx="3"/>
            <a:endCxn id="949" idx="1"/>
          </p:cNvCxnSpPr>
          <p:nvPr/>
        </p:nvCxnSpPr>
        <p:spPr>
          <a:xfrm>
            <a:off x="7217248" y="3443543"/>
            <a:ext cx="1887900" cy="27390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61" name="Google Shape;961;p50"/>
          <p:cNvGrpSpPr/>
          <p:nvPr/>
        </p:nvGrpSpPr>
        <p:grpSpPr>
          <a:xfrm>
            <a:off x="5817837" y="3835457"/>
            <a:ext cx="1655444" cy="601655"/>
            <a:chOff x="4521322" y="3009752"/>
            <a:chExt cx="1655444" cy="601655"/>
          </a:xfrm>
        </p:grpSpPr>
        <p:grpSp>
          <p:nvGrpSpPr>
            <p:cNvPr id="962" name="Google Shape;962;p50"/>
            <p:cNvGrpSpPr/>
            <p:nvPr/>
          </p:nvGrpSpPr>
          <p:grpSpPr>
            <a:xfrm>
              <a:off x="4842523" y="3009752"/>
              <a:ext cx="1078210" cy="368300"/>
              <a:chOff x="1946" y="1525"/>
              <a:chExt cx="456" cy="232"/>
            </a:xfrm>
          </p:grpSpPr>
          <p:pic>
            <p:nvPicPr>
              <p:cNvPr id="963" name="Google Shape;963;p50" descr="n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953" y="1525"/>
                <a:ext cx="449" cy="2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4" name="Google Shape;964;p50"/>
              <p:cNvSpPr/>
              <p:nvPr/>
            </p:nvSpPr>
            <p:spPr>
              <a:xfrm>
                <a:off x="1946" y="1564"/>
                <a:ext cx="390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0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PC-M-09-03</a:t>
                </a:r>
                <a:endParaRPr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65" name="Google Shape;965;p50"/>
            <p:cNvSpPr txBox="1"/>
            <p:nvPr/>
          </p:nvSpPr>
          <p:spPr>
            <a:xfrm>
              <a:off x="4521322" y="3365186"/>
              <a:ext cx="165544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FAQ 관리</a:t>
              </a:r>
              <a:endParaRPr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966" name="Google Shape;966;p50"/>
          <p:cNvCxnSpPr>
            <a:stCxn id="951" idx="3"/>
            <a:endCxn id="964" idx="1"/>
          </p:cNvCxnSpPr>
          <p:nvPr/>
        </p:nvCxnSpPr>
        <p:spPr>
          <a:xfrm>
            <a:off x="4191806" y="3072854"/>
            <a:ext cx="1947300" cy="9474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67" name="Google Shape;967;p50"/>
          <p:cNvCxnSpPr>
            <a:stCxn id="963" idx="3"/>
            <a:endCxn id="949" idx="1"/>
          </p:cNvCxnSpPr>
          <p:nvPr/>
        </p:nvCxnSpPr>
        <p:spPr>
          <a:xfrm>
            <a:off x="7217248" y="4019607"/>
            <a:ext cx="1887900" cy="21630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68" name="Google Shape;968;p50"/>
          <p:cNvGrpSpPr/>
          <p:nvPr/>
        </p:nvGrpSpPr>
        <p:grpSpPr>
          <a:xfrm>
            <a:off x="5865758" y="4411521"/>
            <a:ext cx="1607524" cy="601655"/>
            <a:chOff x="4545282" y="3009752"/>
            <a:chExt cx="1607524" cy="601655"/>
          </a:xfrm>
        </p:grpSpPr>
        <p:grpSp>
          <p:nvGrpSpPr>
            <p:cNvPr id="969" name="Google Shape;969;p50"/>
            <p:cNvGrpSpPr/>
            <p:nvPr/>
          </p:nvGrpSpPr>
          <p:grpSpPr>
            <a:xfrm>
              <a:off x="4842523" y="3009752"/>
              <a:ext cx="1078210" cy="368300"/>
              <a:chOff x="1946" y="1525"/>
              <a:chExt cx="456" cy="232"/>
            </a:xfrm>
          </p:grpSpPr>
          <p:pic>
            <p:nvPicPr>
              <p:cNvPr id="970" name="Google Shape;970;p50" descr="n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953" y="1525"/>
                <a:ext cx="449" cy="2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1" name="Google Shape;971;p50"/>
              <p:cNvSpPr/>
              <p:nvPr/>
            </p:nvSpPr>
            <p:spPr>
              <a:xfrm>
                <a:off x="1946" y="1564"/>
                <a:ext cx="390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0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PC-M-09-04</a:t>
                </a:r>
                <a:endParaRPr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72" name="Google Shape;972;p50"/>
            <p:cNvSpPr txBox="1"/>
            <p:nvPr/>
          </p:nvSpPr>
          <p:spPr>
            <a:xfrm>
              <a:off x="4545282" y="3365186"/>
              <a:ext cx="160752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정보 수정 요청 관리</a:t>
              </a:r>
              <a:endParaRPr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973" name="Google Shape;973;p50"/>
          <p:cNvCxnSpPr>
            <a:stCxn id="951" idx="3"/>
            <a:endCxn id="971" idx="1"/>
          </p:cNvCxnSpPr>
          <p:nvPr/>
        </p:nvCxnSpPr>
        <p:spPr>
          <a:xfrm>
            <a:off x="4191806" y="3072854"/>
            <a:ext cx="1971300" cy="1523700"/>
          </a:xfrm>
          <a:prstGeom prst="bentConnector3">
            <a:avLst>
              <a:gd name="adj1" fmla="val 49997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4" name="Google Shape;974;p50"/>
          <p:cNvCxnSpPr>
            <a:stCxn id="970" idx="3"/>
            <a:endCxn id="949" idx="1"/>
          </p:cNvCxnSpPr>
          <p:nvPr/>
        </p:nvCxnSpPr>
        <p:spPr>
          <a:xfrm>
            <a:off x="7241209" y="4595671"/>
            <a:ext cx="1863900" cy="1586700"/>
          </a:xfrm>
          <a:prstGeom prst="bentConnector3">
            <a:avLst>
              <a:gd name="adj1" fmla="val 50001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75" name="Google Shape;975;p50"/>
          <p:cNvGrpSpPr/>
          <p:nvPr/>
        </p:nvGrpSpPr>
        <p:grpSpPr>
          <a:xfrm>
            <a:off x="5866484" y="4987585"/>
            <a:ext cx="1606798" cy="601655"/>
            <a:chOff x="4545645" y="3009752"/>
            <a:chExt cx="1606798" cy="601655"/>
          </a:xfrm>
        </p:grpSpPr>
        <p:grpSp>
          <p:nvGrpSpPr>
            <p:cNvPr id="976" name="Google Shape;976;p50"/>
            <p:cNvGrpSpPr/>
            <p:nvPr/>
          </p:nvGrpSpPr>
          <p:grpSpPr>
            <a:xfrm>
              <a:off x="4842523" y="3009752"/>
              <a:ext cx="1078210" cy="368300"/>
              <a:chOff x="1946" y="1525"/>
              <a:chExt cx="456" cy="232"/>
            </a:xfrm>
          </p:grpSpPr>
          <p:pic>
            <p:nvPicPr>
              <p:cNvPr id="977" name="Google Shape;977;p50" descr="n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953" y="1525"/>
                <a:ext cx="449" cy="2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8" name="Google Shape;978;p50"/>
              <p:cNvSpPr/>
              <p:nvPr/>
            </p:nvSpPr>
            <p:spPr>
              <a:xfrm>
                <a:off x="1946" y="1564"/>
                <a:ext cx="390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0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PC-M-09-05</a:t>
                </a:r>
                <a:endParaRPr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79" name="Google Shape;979;p50"/>
            <p:cNvSpPr txBox="1"/>
            <p:nvPr/>
          </p:nvSpPr>
          <p:spPr>
            <a:xfrm>
              <a:off x="4545645" y="3365186"/>
              <a:ext cx="160679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OPEN API 신청 관리</a:t>
              </a:r>
              <a:endParaRPr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980" name="Google Shape;980;p50"/>
          <p:cNvCxnSpPr>
            <a:stCxn id="951" idx="3"/>
            <a:endCxn id="978" idx="1"/>
          </p:cNvCxnSpPr>
          <p:nvPr/>
        </p:nvCxnSpPr>
        <p:spPr>
          <a:xfrm>
            <a:off x="4191806" y="3072854"/>
            <a:ext cx="1971600" cy="2099700"/>
          </a:xfrm>
          <a:prstGeom prst="bentConnector3">
            <a:avLst>
              <a:gd name="adj1" fmla="val 49999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1" name="Google Shape;981;p50"/>
          <p:cNvCxnSpPr>
            <a:stCxn id="977" idx="3"/>
            <a:endCxn id="949" idx="1"/>
          </p:cNvCxnSpPr>
          <p:nvPr/>
        </p:nvCxnSpPr>
        <p:spPr>
          <a:xfrm>
            <a:off x="7241572" y="5171735"/>
            <a:ext cx="1863600" cy="1010700"/>
          </a:xfrm>
          <a:prstGeom prst="bentConnector3">
            <a:avLst>
              <a:gd name="adj1" fmla="val 49999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82" name="Google Shape;982;p50"/>
          <p:cNvGrpSpPr/>
          <p:nvPr/>
        </p:nvGrpSpPr>
        <p:grpSpPr>
          <a:xfrm>
            <a:off x="5997301" y="2683329"/>
            <a:ext cx="1296515" cy="601655"/>
            <a:chOff x="4700786" y="3009752"/>
            <a:chExt cx="1296515" cy="601655"/>
          </a:xfrm>
        </p:grpSpPr>
        <p:grpSp>
          <p:nvGrpSpPr>
            <p:cNvPr id="983" name="Google Shape;983;p50"/>
            <p:cNvGrpSpPr/>
            <p:nvPr/>
          </p:nvGrpSpPr>
          <p:grpSpPr>
            <a:xfrm>
              <a:off x="4842523" y="3009752"/>
              <a:ext cx="1078210" cy="368300"/>
              <a:chOff x="1946" y="1525"/>
              <a:chExt cx="456" cy="232"/>
            </a:xfrm>
          </p:grpSpPr>
          <p:pic>
            <p:nvPicPr>
              <p:cNvPr id="984" name="Google Shape;984;p50" descr="n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953" y="1525"/>
                <a:ext cx="449" cy="2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5" name="Google Shape;985;p50"/>
              <p:cNvSpPr/>
              <p:nvPr/>
            </p:nvSpPr>
            <p:spPr>
              <a:xfrm>
                <a:off x="1946" y="1564"/>
                <a:ext cx="390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0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PC-M-09-01</a:t>
                </a:r>
                <a:endParaRPr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86" name="Google Shape;986;p50"/>
            <p:cNvSpPr txBox="1"/>
            <p:nvPr/>
          </p:nvSpPr>
          <p:spPr>
            <a:xfrm>
              <a:off x="4700786" y="3365186"/>
              <a:ext cx="129651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공지사항 관리</a:t>
              </a:r>
              <a:endParaRPr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987" name="Google Shape;987;p50"/>
          <p:cNvCxnSpPr>
            <a:stCxn id="951" idx="3"/>
            <a:endCxn id="984" idx="1"/>
          </p:cNvCxnSpPr>
          <p:nvPr/>
        </p:nvCxnSpPr>
        <p:spPr>
          <a:xfrm rot="10800000" flipH="1">
            <a:off x="4191806" y="2867354"/>
            <a:ext cx="1963800" cy="2055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88" name="Google Shape;988;p50"/>
          <p:cNvGrpSpPr/>
          <p:nvPr/>
        </p:nvGrpSpPr>
        <p:grpSpPr>
          <a:xfrm>
            <a:off x="5866482" y="6165304"/>
            <a:ext cx="1606798" cy="601655"/>
            <a:chOff x="4545645" y="3009752"/>
            <a:chExt cx="1606798" cy="601655"/>
          </a:xfrm>
        </p:grpSpPr>
        <p:grpSp>
          <p:nvGrpSpPr>
            <p:cNvPr id="989" name="Google Shape;989;p50"/>
            <p:cNvGrpSpPr/>
            <p:nvPr/>
          </p:nvGrpSpPr>
          <p:grpSpPr>
            <a:xfrm>
              <a:off x="4842523" y="3009752"/>
              <a:ext cx="1078210" cy="368300"/>
              <a:chOff x="1946" y="1525"/>
              <a:chExt cx="456" cy="232"/>
            </a:xfrm>
          </p:grpSpPr>
          <p:pic>
            <p:nvPicPr>
              <p:cNvPr id="990" name="Google Shape;990;p50" descr="n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953" y="1525"/>
                <a:ext cx="449" cy="2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1" name="Google Shape;991;p50"/>
              <p:cNvSpPr/>
              <p:nvPr/>
            </p:nvSpPr>
            <p:spPr>
              <a:xfrm>
                <a:off x="1946" y="1564"/>
                <a:ext cx="390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0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PC-M-09-06</a:t>
                </a:r>
                <a:endParaRPr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92" name="Google Shape;992;p50"/>
            <p:cNvSpPr txBox="1"/>
            <p:nvPr/>
          </p:nvSpPr>
          <p:spPr>
            <a:xfrm>
              <a:off x="4545645" y="3365186"/>
              <a:ext cx="160679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입력필드설명문구 관리</a:t>
              </a:r>
              <a:endParaRPr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993" name="Google Shape;993;p50"/>
          <p:cNvCxnSpPr>
            <a:stCxn id="951" idx="3"/>
            <a:endCxn id="990" idx="1"/>
          </p:cNvCxnSpPr>
          <p:nvPr/>
        </p:nvCxnSpPr>
        <p:spPr>
          <a:xfrm>
            <a:off x="4191806" y="3072854"/>
            <a:ext cx="1988100" cy="32766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4" name="Google Shape;994;p50"/>
          <p:cNvCxnSpPr>
            <a:stCxn id="990" idx="3"/>
          </p:cNvCxnSpPr>
          <p:nvPr/>
        </p:nvCxnSpPr>
        <p:spPr>
          <a:xfrm>
            <a:off x="7241570" y="6349454"/>
            <a:ext cx="1863600" cy="2700"/>
          </a:xfrm>
          <a:prstGeom prst="bentConnector3">
            <a:avLst>
              <a:gd name="adj1" fmla="val 49999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95" name="Google Shape;995;p50"/>
          <p:cNvGrpSpPr/>
          <p:nvPr/>
        </p:nvGrpSpPr>
        <p:grpSpPr>
          <a:xfrm>
            <a:off x="5866484" y="5563649"/>
            <a:ext cx="1606798" cy="601655"/>
            <a:chOff x="4545645" y="3009752"/>
            <a:chExt cx="1606798" cy="601655"/>
          </a:xfrm>
        </p:grpSpPr>
        <p:grpSp>
          <p:nvGrpSpPr>
            <p:cNvPr id="996" name="Google Shape;996;p50"/>
            <p:cNvGrpSpPr/>
            <p:nvPr/>
          </p:nvGrpSpPr>
          <p:grpSpPr>
            <a:xfrm>
              <a:off x="4842523" y="3009752"/>
              <a:ext cx="1078210" cy="368300"/>
              <a:chOff x="1946" y="1525"/>
              <a:chExt cx="456" cy="232"/>
            </a:xfrm>
          </p:grpSpPr>
          <p:pic>
            <p:nvPicPr>
              <p:cNvPr id="997" name="Google Shape;997;p50" descr="n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953" y="1525"/>
                <a:ext cx="449" cy="2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8" name="Google Shape;998;p50"/>
              <p:cNvSpPr/>
              <p:nvPr/>
            </p:nvSpPr>
            <p:spPr>
              <a:xfrm>
                <a:off x="1946" y="1564"/>
                <a:ext cx="390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0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PC-M-09-07</a:t>
                </a:r>
                <a:endParaRPr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99" name="Google Shape;999;p50"/>
            <p:cNvSpPr txBox="1"/>
            <p:nvPr/>
          </p:nvSpPr>
          <p:spPr>
            <a:xfrm>
              <a:off x="4545645" y="3365186"/>
              <a:ext cx="160679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OPEN API FAQ 관리</a:t>
              </a:r>
              <a:endParaRPr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4" name="Google Shape;1004;p51"/>
          <p:cNvGraphicFramePr/>
          <p:nvPr/>
        </p:nvGraphicFramePr>
        <p:xfrm>
          <a:off x="92121" y="2305042"/>
          <a:ext cx="9718675" cy="422030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2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3891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05" name="Google Shape;1005;p51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PC-M-09-01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6" name="Google Shape;1006;p51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7" name="Google Shape;1007;p51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08" name="Google Shape;1008;p51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32" y="2865615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51"/>
          <p:cNvSpPr txBox="1"/>
          <p:nvPr/>
        </p:nvSpPr>
        <p:spPr>
          <a:xfrm>
            <a:off x="2334954" y="3203755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1010" name="Google Shape;1010;p51"/>
          <p:cNvCxnSpPr>
            <a:endCxn id="1011" idx="0"/>
          </p:cNvCxnSpPr>
          <p:nvPr/>
        </p:nvCxnSpPr>
        <p:spPr>
          <a:xfrm>
            <a:off x="3841181" y="3930131"/>
            <a:ext cx="6600" cy="1425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012" name="Google Shape;1012;p51"/>
          <p:cNvGrpSpPr/>
          <p:nvPr/>
        </p:nvGrpSpPr>
        <p:grpSpPr>
          <a:xfrm>
            <a:off x="3303198" y="3571213"/>
            <a:ext cx="1123135" cy="368300"/>
            <a:chOff x="1946" y="1525"/>
            <a:chExt cx="475" cy="232"/>
          </a:xfrm>
        </p:grpSpPr>
        <p:pic>
          <p:nvPicPr>
            <p:cNvPr id="1013" name="Google Shape;1013;p51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4" name="Google Shape;1014;p51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PC-M-09-01-01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15" name="Google Shape;1015;p51"/>
          <p:cNvSpPr txBox="1"/>
          <p:nvPr/>
        </p:nvSpPr>
        <p:spPr>
          <a:xfrm>
            <a:off x="3092762" y="3909353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목록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6" name="Google Shape;1016;p51"/>
          <p:cNvGrpSpPr/>
          <p:nvPr/>
        </p:nvGrpSpPr>
        <p:grpSpPr>
          <a:xfrm>
            <a:off x="5077966" y="5696421"/>
            <a:ext cx="1123135" cy="368300"/>
            <a:chOff x="1946" y="1525"/>
            <a:chExt cx="475" cy="232"/>
          </a:xfrm>
        </p:grpSpPr>
        <p:pic>
          <p:nvPicPr>
            <p:cNvPr id="1017" name="Google Shape;1017;p51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8" name="Google Shape;1018;p51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PC-M-09-01-03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19" name="Google Shape;1019;p51"/>
          <p:cNvSpPr txBox="1"/>
          <p:nvPr/>
        </p:nvSpPr>
        <p:spPr>
          <a:xfrm>
            <a:off x="4511427" y="6053574"/>
            <a:ext cx="21907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수정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0" name="Google Shape;1020;p51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04505" y="5661329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51"/>
          <p:cNvSpPr txBox="1"/>
          <p:nvPr/>
        </p:nvSpPr>
        <p:spPr>
          <a:xfrm>
            <a:off x="8918227" y="5407325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22" name="Google Shape;1022;p51"/>
          <p:cNvGrpSpPr/>
          <p:nvPr/>
        </p:nvGrpSpPr>
        <p:grpSpPr>
          <a:xfrm>
            <a:off x="3300400" y="5355431"/>
            <a:ext cx="1175154" cy="368300"/>
            <a:chOff x="1946" y="1525"/>
            <a:chExt cx="497" cy="232"/>
          </a:xfrm>
        </p:grpSpPr>
        <p:pic>
          <p:nvPicPr>
            <p:cNvPr id="1011" name="Google Shape;1011;p51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3" name="Google Shape;1023;p51"/>
            <p:cNvSpPr/>
            <p:nvPr/>
          </p:nvSpPr>
          <p:spPr>
            <a:xfrm>
              <a:off x="1946" y="1564"/>
              <a:ext cx="497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PC-M-09-01-02-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24" name="Google Shape;1024;p51"/>
          <p:cNvSpPr txBox="1"/>
          <p:nvPr/>
        </p:nvSpPr>
        <p:spPr>
          <a:xfrm>
            <a:off x="2952736" y="5708873"/>
            <a:ext cx="17859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상세보기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25" name="Google Shape;1025;p51"/>
          <p:cNvGrpSpPr/>
          <p:nvPr/>
        </p:nvGrpSpPr>
        <p:grpSpPr>
          <a:xfrm>
            <a:off x="5106842" y="3368587"/>
            <a:ext cx="1123135" cy="368300"/>
            <a:chOff x="1946" y="1525"/>
            <a:chExt cx="475" cy="232"/>
          </a:xfrm>
        </p:grpSpPr>
        <p:pic>
          <p:nvPicPr>
            <p:cNvPr id="1026" name="Google Shape;1026;p51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7" name="Google Shape;1027;p51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PC-M-09-01-04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28" name="Google Shape;1028;p51"/>
          <p:cNvSpPr txBox="1"/>
          <p:nvPr/>
        </p:nvSpPr>
        <p:spPr>
          <a:xfrm>
            <a:off x="4900042" y="3713808"/>
            <a:ext cx="15413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삭제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29" name="Google Shape;1029;p51"/>
          <p:cNvGrpSpPr/>
          <p:nvPr/>
        </p:nvGrpSpPr>
        <p:grpSpPr>
          <a:xfrm>
            <a:off x="5098924" y="4667388"/>
            <a:ext cx="1123135" cy="368300"/>
            <a:chOff x="1946" y="1525"/>
            <a:chExt cx="475" cy="232"/>
          </a:xfrm>
        </p:grpSpPr>
        <p:pic>
          <p:nvPicPr>
            <p:cNvPr id="1030" name="Google Shape;1030;p51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1" name="Google Shape;1031;p51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PC-M-09-01-05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32" name="Google Shape;1032;p51"/>
          <p:cNvSpPr txBox="1"/>
          <p:nvPr/>
        </p:nvSpPr>
        <p:spPr>
          <a:xfrm>
            <a:off x="4595810" y="5003781"/>
            <a:ext cx="210027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등록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3" name="Google Shape;1033;p51"/>
          <p:cNvCxnSpPr>
            <a:stCxn id="1008" idx="3"/>
            <a:endCxn id="1013" idx="1"/>
          </p:cNvCxnSpPr>
          <p:nvPr/>
        </p:nvCxnSpPr>
        <p:spPr>
          <a:xfrm>
            <a:off x="2738592" y="3055321"/>
            <a:ext cx="581100" cy="699900"/>
          </a:xfrm>
          <a:prstGeom prst="bentConnector3">
            <a:avLst>
              <a:gd name="adj1" fmla="val 5000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4" name="Google Shape;1034;p51"/>
          <p:cNvCxnSpPr>
            <a:stCxn id="1014" idx="3"/>
            <a:endCxn id="1031" idx="1"/>
          </p:cNvCxnSpPr>
          <p:nvPr/>
        </p:nvCxnSpPr>
        <p:spPr>
          <a:xfrm>
            <a:off x="4426333" y="3756157"/>
            <a:ext cx="672600" cy="1096200"/>
          </a:xfrm>
          <a:prstGeom prst="bentConnector3">
            <a:avLst>
              <a:gd name="adj1" fmla="val 44334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5" name="Google Shape;1035;p51"/>
          <p:cNvCxnSpPr>
            <a:endCxn id="1017" idx="1"/>
          </p:cNvCxnSpPr>
          <p:nvPr/>
        </p:nvCxnSpPr>
        <p:spPr>
          <a:xfrm>
            <a:off x="4378717" y="5540371"/>
            <a:ext cx="715800" cy="340200"/>
          </a:xfrm>
          <a:prstGeom prst="bentConnector3">
            <a:avLst>
              <a:gd name="adj1" fmla="val 4999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6" name="Google Shape;1036;p51"/>
          <p:cNvCxnSpPr/>
          <p:nvPr/>
        </p:nvCxnSpPr>
        <p:spPr>
          <a:xfrm rot="10800000" flipH="1">
            <a:off x="4381407" y="3553463"/>
            <a:ext cx="725400" cy="2019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7" name="Google Shape;1037;p51"/>
          <p:cNvCxnSpPr>
            <a:stCxn id="1018" idx="3"/>
            <a:endCxn id="1020" idx="1"/>
          </p:cNvCxnSpPr>
          <p:nvPr/>
        </p:nvCxnSpPr>
        <p:spPr>
          <a:xfrm>
            <a:off x="6201101" y="5881365"/>
            <a:ext cx="2903400" cy="15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8" name="Google Shape;1038;p51"/>
          <p:cNvCxnSpPr>
            <a:stCxn id="1026" idx="3"/>
            <a:endCxn id="1020" idx="1"/>
          </p:cNvCxnSpPr>
          <p:nvPr/>
        </p:nvCxnSpPr>
        <p:spPr>
          <a:xfrm>
            <a:off x="6185051" y="3552737"/>
            <a:ext cx="2919600" cy="2330100"/>
          </a:xfrm>
          <a:prstGeom prst="bentConnector3">
            <a:avLst>
              <a:gd name="adj1" fmla="val 49997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9" name="Google Shape;1039;p51"/>
          <p:cNvCxnSpPr>
            <a:stCxn id="1030" idx="3"/>
            <a:endCxn id="1020" idx="1"/>
          </p:cNvCxnSpPr>
          <p:nvPr/>
        </p:nvCxnSpPr>
        <p:spPr>
          <a:xfrm>
            <a:off x="6177133" y="4851538"/>
            <a:ext cx="2927400" cy="10311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0"/>
          <p:cNvGraphicFramePr/>
          <p:nvPr>
            <p:extLst>
              <p:ext uri="{D42A27DB-BD31-4B8C-83A1-F6EECF244321}">
                <p14:modId xmlns:p14="http://schemas.microsoft.com/office/powerpoint/2010/main" val="2720001328"/>
              </p:ext>
            </p:extLst>
          </p:nvPr>
        </p:nvGraphicFramePr>
        <p:xfrm>
          <a:off x="128464" y="2420888"/>
          <a:ext cx="9217050" cy="2068919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220525"/>
                <a:gridCol w="1761950"/>
                <a:gridCol w="2603400"/>
                <a:gridCol w="3631175"/>
              </a:tblGrid>
              <a:tr h="388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분류별 권한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예외사항 및 참고사항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16808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(일반)관리자</a:t>
                      </a:r>
                      <a:endParaRPr dirty="0"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기능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 등록 기능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교체 기능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마스터키 포트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 기능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언어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 기능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선세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리스트 불러오기 기능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아이디/비밀번호 로그인 후 접근 가능 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2" name="Google Shape;72;p10"/>
          <p:cNvSpPr/>
          <p:nvPr/>
        </p:nvSpPr>
        <p:spPr>
          <a:xfrm>
            <a:off x="128464" y="826701"/>
            <a:ext cx="14350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1. 사용자 정책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" name="Google Shape;1044;p52"/>
          <p:cNvGraphicFramePr/>
          <p:nvPr/>
        </p:nvGraphicFramePr>
        <p:xfrm>
          <a:off x="92120" y="2428868"/>
          <a:ext cx="9718675" cy="221920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260475"/>
                <a:gridCol w="1224125"/>
                <a:gridCol w="2160250"/>
                <a:gridCol w="792100"/>
                <a:gridCol w="1584175"/>
                <a:gridCol w="1710300"/>
                <a:gridCol w="987250"/>
              </a:tblGrid>
              <a:tr h="2435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2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PC-M-09-01-01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목록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목록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PC-M-09-01-02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상세 보기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보기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PC-M-09-01-03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PC-M-09-01-04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삭제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삭제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PC-M-09-01-05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45" name="Google Shape;1045;p52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PC-M-09-01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1046;p52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1047;p52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2" name="Google Shape;1052;p53"/>
          <p:cNvGraphicFramePr/>
          <p:nvPr/>
        </p:nvGraphicFramePr>
        <p:xfrm>
          <a:off x="92121" y="2305042"/>
          <a:ext cx="9718675" cy="422030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2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3891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53" name="Google Shape;1053;p53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PC-M-09-02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1054;p53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팝업존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055;p53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팝업존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6" name="Google Shape;1056;p53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32" y="2865615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53"/>
          <p:cNvSpPr txBox="1"/>
          <p:nvPr/>
        </p:nvSpPr>
        <p:spPr>
          <a:xfrm>
            <a:off x="2334954" y="3203755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1058" name="Google Shape;1058;p53"/>
          <p:cNvCxnSpPr>
            <a:stCxn id="1059" idx="0"/>
            <a:endCxn id="1060" idx="0"/>
          </p:cNvCxnSpPr>
          <p:nvPr/>
        </p:nvCxnSpPr>
        <p:spPr>
          <a:xfrm>
            <a:off x="3845711" y="4210134"/>
            <a:ext cx="11700" cy="1298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061" name="Google Shape;1061;p53"/>
          <p:cNvGrpSpPr/>
          <p:nvPr/>
        </p:nvGrpSpPr>
        <p:grpSpPr>
          <a:xfrm>
            <a:off x="3303198" y="3871994"/>
            <a:ext cx="1123135" cy="368300"/>
            <a:chOff x="1946" y="1525"/>
            <a:chExt cx="475" cy="232"/>
          </a:xfrm>
        </p:grpSpPr>
        <p:pic>
          <p:nvPicPr>
            <p:cNvPr id="1062" name="Google Shape;1062;p5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3" name="Google Shape;1063;p5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PC-M-09-02-01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59" name="Google Shape;1059;p53"/>
          <p:cNvSpPr txBox="1"/>
          <p:nvPr/>
        </p:nvSpPr>
        <p:spPr>
          <a:xfrm>
            <a:off x="3095612" y="4210134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팝업존 목록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4" name="Google Shape;1064;p53"/>
          <p:cNvGrpSpPr/>
          <p:nvPr/>
        </p:nvGrpSpPr>
        <p:grpSpPr>
          <a:xfrm>
            <a:off x="6251052" y="5735942"/>
            <a:ext cx="1123135" cy="368300"/>
            <a:chOff x="1946" y="1525"/>
            <a:chExt cx="475" cy="232"/>
          </a:xfrm>
        </p:grpSpPr>
        <p:pic>
          <p:nvPicPr>
            <p:cNvPr id="1065" name="Google Shape;1065;p5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6" name="Google Shape;1066;p5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PC-M-09-02-03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67" name="Google Shape;1067;p53"/>
          <p:cNvSpPr txBox="1"/>
          <p:nvPr/>
        </p:nvSpPr>
        <p:spPr>
          <a:xfrm>
            <a:off x="5695512" y="6083771"/>
            <a:ext cx="21907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팝업존 정보 수정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68" name="Google Shape;1068;p53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04505" y="5661329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53"/>
          <p:cNvSpPr txBox="1"/>
          <p:nvPr/>
        </p:nvSpPr>
        <p:spPr>
          <a:xfrm>
            <a:off x="8918227" y="5407325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70" name="Google Shape;1070;p53"/>
          <p:cNvGrpSpPr/>
          <p:nvPr/>
        </p:nvGrpSpPr>
        <p:grpSpPr>
          <a:xfrm>
            <a:off x="3309925" y="5508972"/>
            <a:ext cx="1175154" cy="368300"/>
            <a:chOff x="1946" y="1525"/>
            <a:chExt cx="497" cy="232"/>
          </a:xfrm>
        </p:grpSpPr>
        <p:pic>
          <p:nvPicPr>
            <p:cNvPr id="1060" name="Google Shape;1060;p5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1" name="Google Shape;1071;p53"/>
            <p:cNvSpPr/>
            <p:nvPr/>
          </p:nvSpPr>
          <p:spPr>
            <a:xfrm>
              <a:off x="1946" y="1564"/>
              <a:ext cx="497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PC-M-09-02-02-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72" name="Google Shape;1072;p53"/>
          <p:cNvSpPr txBox="1"/>
          <p:nvPr/>
        </p:nvSpPr>
        <p:spPr>
          <a:xfrm>
            <a:off x="2952736" y="5877272"/>
            <a:ext cx="17859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팝업존 상세 보기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73" name="Google Shape;1073;p53"/>
          <p:cNvGrpSpPr/>
          <p:nvPr/>
        </p:nvGrpSpPr>
        <p:grpSpPr>
          <a:xfrm>
            <a:off x="5106842" y="3669368"/>
            <a:ext cx="1123135" cy="368300"/>
            <a:chOff x="1946" y="1525"/>
            <a:chExt cx="475" cy="232"/>
          </a:xfrm>
        </p:grpSpPr>
        <p:pic>
          <p:nvPicPr>
            <p:cNvPr id="1074" name="Google Shape;1074;p5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5" name="Google Shape;1075;p5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PC-M-09-02-04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76" name="Google Shape;1076;p53"/>
          <p:cNvSpPr txBox="1"/>
          <p:nvPr/>
        </p:nvSpPr>
        <p:spPr>
          <a:xfrm>
            <a:off x="4995862" y="4093947"/>
            <a:ext cx="15413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팝업존 정보 삭제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77" name="Google Shape;1077;p53"/>
          <p:cNvGrpSpPr/>
          <p:nvPr/>
        </p:nvGrpSpPr>
        <p:grpSpPr>
          <a:xfrm>
            <a:off x="5098924" y="4968169"/>
            <a:ext cx="1123135" cy="368300"/>
            <a:chOff x="1946" y="1525"/>
            <a:chExt cx="475" cy="232"/>
          </a:xfrm>
        </p:grpSpPr>
        <p:pic>
          <p:nvPicPr>
            <p:cNvPr id="1078" name="Google Shape;1078;p5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9" name="Google Shape;1079;p5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PC-M-09-02-05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80" name="Google Shape;1080;p53"/>
          <p:cNvSpPr txBox="1"/>
          <p:nvPr/>
        </p:nvSpPr>
        <p:spPr>
          <a:xfrm>
            <a:off x="4595810" y="5304562"/>
            <a:ext cx="210027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팝업존  등록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1" name="Google Shape;1081;p53"/>
          <p:cNvCxnSpPr>
            <a:stCxn id="1056" idx="3"/>
            <a:endCxn id="1062" idx="1"/>
          </p:cNvCxnSpPr>
          <p:nvPr/>
        </p:nvCxnSpPr>
        <p:spPr>
          <a:xfrm>
            <a:off x="2738592" y="3055321"/>
            <a:ext cx="581100" cy="1000800"/>
          </a:xfrm>
          <a:prstGeom prst="bentConnector3">
            <a:avLst>
              <a:gd name="adj1" fmla="val 5000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82" name="Google Shape;1082;p53"/>
          <p:cNvCxnSpPr/>
          <p:nvPr/>
        </p:nvCxnSpPr>
        <p:spPr>
          <a:xfrm rot="-5400000" flipH="1">
            <a:off x="4148760" y="4288794"/>
            <a:ext cx="1096200" cy="6309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83" name="Google Shape;1083;p53"/>
          <p:cNvCxnSpPr>
            <a:stCxn id="1071" idx="3"/>
            <a:endCxn id="1065" idx="1"/>
          </p:cNvCxnSpPr>
          <p:nvPr/>
        </p:nvCxnSpPr>
        <p:spPr>
          <a:xfrm>
            <a:off x="4485079" y="5693916"/>
            <a:ext cx="1782600" cy="2262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84" name="Google Shape;1084;p53"/>
          <p:cNvCxnSpPr>
            <a:stCxn id="1062" idx="3"/>
            <a:endCxn id="1075" idx="1"/>
          </p:cNvCxnSpPr>
          <p:nvPr/>
        </p:nvCxnSpPr>
        <p:spPr>
          <a:xfrm rot="10800000" flipH="1">
            <a:off x="4381407" y="3854244"/>
            <a:ext cx="725400" cy="2019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85" name="Google Shape;1085;p53"/>
          <p:cNvCxnSpPr>
            <a:stCxn id="1065" idx="3"/>
            <a:endCxn id="1068" idx="1"/>
          </p:cNvCxnSpPr>
          <p:nvPr/>
        </p:nvCxnSpPr>
        <p:spPr>
          <a:xfrm rot="10800000" flipH="1">
            <a:off x="7329262" y="5882892"/>
            <a:ext cx="1775100" cy="37200"/>
          </a:xfrm>
          <a:prstGeom prst="bentConnector3">
            <a:avLst>
              <a:gd name="adj1" fmla="val 50004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86" name="Google Shape;1086;p53"/>
          <p:cNvCxnSpPr>
            <a:stCxn id="1074" idx="3"/>
            <a:endCxn id="1068" idx="1"/>
          </p:cNvCxnSpPr>
          <p:nvPr/>
        </p:nvCxnSpPr>
        <p:spPr>
          <a:xfrm>
            <a:off x="6185051" y="3853518"/>
            <a:ext cx="2919600" cy="20292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87" name="Google Shape;1087;p53"/>
          <p:cNvCxnSpPr>
            <a:stCxn id="1078" idx="3"/>
            <a:endCxn id="1068" idx="1"/>
          </p:cNvCxnSpPr>
          <p:nvPr/>
        </p:nvCxnSpPr>
        <p:spPr>
          <a:xfrm>
            <a:off x="6177133" y="5152319"/>
            <a:ext cx="2927400" cy="7305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2" name="Google Shape;1092;p54"/>
          <p:cNvGraphicFramePr/>
          <p:nvPr/>
        </p:nvGraphicFramePr>
        <p:xfrm>
          <a:off x="92120" y="2428868"/>
          <a:ext cx="9718675" cy="221920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260475"/>
                <a:gridCol w="1224125"/>
                <a:gridCol w="2160250"/>
                <a:gridCol w="792100"/>
                <a:gridCol w="1584175"/>
                <a:gridCol w="1710300"/>
                <a:gridCol w="987250"/>
              </a:tblGrid>
              <a:tr h="2435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2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PC-M-09-02-01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팝업존 목록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팝업존 목록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팝업창명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팝업창명, 게시기간, 게시상태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PC-M-09-02-02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팝업존 상세 보기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팝업존 상세 보기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팝업창명, 게시기간, 그만보기 설정유무, 게시상태, 팝업내용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PC-M-09-02-03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팝업존 수정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팝업존 수정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팝업창명, 게시기간, 그만보기 설정유무, 게시상태, 팝업내용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PC-M-09-02-04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팝업존 삭제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팝업존 삭제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PC-M-09-02-05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팝업존 등록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팝업존 등록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팝업창명, 게시기간, 그만보기 설정유무, 게시상태, 팝업내용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93" name="Google Shape;1093;p54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PC-M-09-02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4" name="Google Shape;1094;p54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팝업존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5" name="Google Shape;1095;p54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 존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0" name="Google Shape;1100;p55"/>
          <p:cNvGraphicFramePr/>
          <p:nvPr/>
        </p:nvGraphicFramePr>
        <p:xfrm>
          <a:off x="92121" y="2305042"/>
          <a:ext cx="9718675" cy="422030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2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3891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01" name="Google Shape;1101;p55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PC-M-09-03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2" name="Google Shape;1102;p55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3" name="Google Shape;1103;p55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04" name="Google Shape;1104;p55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32" y="2865615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55"/>
          <p:cNvSpPr txBox="1"/>
          <p:nvPr/>
        </p:nvSpPr>
        <p:spPr>
          <a:xfrm>
            <a:off x="2334954" y="3203755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1106" name="Google Shape;1106;p55"/>
          <p:cNvCxnSpPr>
            <a:stCxn id="1107" idx="0"/>
            <a:endCxn id="1108" idx="0"/>
          </p:cNvCxnSpPr>
          <p:nvPr/>
        </p:nvCxnSpPr>
        <p:spPr>
          <a:xfrm rot="10800000">
            <a:off x="3845778" y="3230894"/>
            <a:ext cx="4800" cy="641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109" name="Google Shape;1109;p55"/>
          <p:cNvGrpSpPr/>
          <p:nvPr/>
        </p:nvGrpSpPr>
        <p:grpSpPr>
          <a:xfrm>
            <a:off x="3303198" y="3871994"/>
            <a:ext cx="1123135" cy="368300"/>
            <a:chOff x="1946" y="1525"/>
            <a:chExt cx="475" cy="232"/>
          </a:xfrm>
        </p:grpSpPr>
        <p:pic>
          <p:nvPicPr>
            <p:cNvPr id="1107" name="Google Shape;1107;p55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0" name="Google Shape;1110;p55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PC-M-09-03-01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11" name="Google Shape;1111;p55"/>
          <p:cNvSpPr txBox="1"/>
          <p:nvPr/>
        </p:nvSpPr>
        <p:spPr>
          <a:xfrm>
            <a:off x="3095612" y="4210134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 목록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12" name="Google Shape;1112;p55"/>
          <p:cNvGrpSpPr/>
          <p:nvPr/>
        </p:nvGrpSpPr>
        <p:grpSpPr>
          <a:xfrm>
            <a:off x="6251052" y="2871913"/>
            <a:ext cx="1123135" cy="368300"/>
            <a:chOff x="1946" y="1525"/>
            <a:chExt cx="475" cy="232"/>
          </a:xfrm>
        </p:grpSpPr>
        <p:pic>
          <p:nvPicPr>
            <p:cNvPr id="1113" name="Google Shape;1113;p55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4" name="Google Shape;1114;p55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PC-M-09-03-03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15" name="Google Shape;1115;p55"/>
          <p:cNvSpPr txBox="1"/>
          <p:nvPr/>
        </p:nvSpPr>
        <p:spPr>
          <a:xfrm>
            <a:off x="5616747" y="3230841"/>
            <a:ext cx="21907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 수정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16" name="Google Shape;1116;p55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04505" y="5661329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55"/>
          <p:cNvSpPr txBox="1"/>
          <p:nvPr/>
        </p:nvSpPr>
        <p:spPr>
          <a:xfrm>
            <a:off x="8918227" y="5407325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18" name="Google Shape;1118;p55"/>
          <p:cNvGrpSpPr/>
          <p:nvPr/>
        </p:nvGrpSpPr>
        <p:grpSpPr>
          <a:xfrm>
            <a:off x="3309925" y="2873652"/>
            <a:ext cx="1175154" cy="368300"/>
            <a:chOff x="1946" y="1525"/>
            <a:chExt cx="497" cy="232"/>
          </a:xfrm>
        </p:grpSpPr>
        <p:pic>
          <p:nvPicPr>
            <p:cNvPr id="1119" name="Google Shape;1119;p55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0" name="Google Shape;1120;p55"/>
            <p:cNvSpPr/>
            <p:nvPr/>
          </p:nvSpPr>
          <p:spPr>
            <a:xfrm>
              <a:off x="1946" y="1564"/>
              <a:ext cx="497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PC-M-09-03-02-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08" name="Google Shape;1108;p55"/>
          <p:cNvSpPr txBox="1"/>
          <p:nvPr/>
        </p:nvSpPr>
        <p:spPr>
          <a:xfrm>
            <a:off x="2952736" y="3230842"/>
            <a:ext cx="17859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 질문 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보기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21" name="Google Shape;1121;p55"/>
          <p:cNvGrpSpPr/>
          <p:nvPr/>
        </p:nvGrpSpPr>
        <p:grpSpPr>
          <a:xfrm>
            <a:off x="5106842" y="3669368"/>
            <a:ext cx="1123135" cy="368300"/>
            <a:chOff x="1946" y="1525"/>
            <a:chExt cx="475" cy="232"/>
          </a:xfrm>
        </p:grpSpPr>
        <p:pic>
          <p:nvPicPr>
            <p:cNvPr id="1122" name="Google Shape;1122;p55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3" name="Google Shape;1123;p55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PC-M-09-03-04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24" name="Google Shape;1124;p55"/>
          <p:cNvSpPr txBox="1"/>
          <p:nvPr/>
        </p:nvSpPr>
        <p:spPr>
          <a:xfrm>
            <a:off x="4880992" y="4093947"/>
            <a:ext cx="15413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 삭제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25" name="Google Shape;1125;p55"/>
          <p:cNvGrpSpPr/>
          <p:nvPr/>
        </p:nvGrpSpPr>
        <p:grpSpPr>
          <a:xfrm>
            <a:off x="5098924" y="4968169"/>
            <a:ext cx="1123135" cy="368300"/>
            <a:chOff x="1946" y="1525"/>
            <a:chExt cx="475" cy="232"/>
          </a:xfrm>
        </p:grpSpPr>
        <p:pic>
          <p:nvPicPr>
            <p:cNvPr id="1126" name="Google Shape;1126;p55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7" name="Google Shape;1127;p55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PC-M-09-03-05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28" name="Google Shape;1128;p55"/>
          <p:cNvSpPr txBox="1"/>
          <p:nvPr/>
        </p:nvSpPr>
        <p:spPr>
          <a:xfrm>
            <a:off x="4595810" y="5304562"/>
            <a:ext cx="210027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 등록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29" name="Google Shape;1129;p55"/>
          <p:cNvCxnSpPr>
            <a:stCxn id="1104" idx="3"/>
            <a:endCxn id="1107" idx="1"/>
          </p:cNvCxnSpPr>
          <p:nvPr/>
        </p:nvCxnSpPr>
        <p:spPr>
          <a:xfrm>
            <a:off x="2738592" y="3055321"/>
            <a:ext cx="581100" cy="1000800"/>
          </a:xfrm>
          <a:prstGeom prst="bentConnector3">
            <a:avLst>
              <a:gd name="adj1" fmla="val 5000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0" name="Google Shape;1130;p55"/>
          <p:cNvCxnSpPr/>
          <p:nvPr/>
        </p:nvCxnSpPr>
        <p:spPr>
          <a:xfrm rot="-5400000" flipH="1">
            <a:off x="4148760" y="4288794"/>
            <a:ext cx="1096200" cy="6309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1" name="Google Shape;1131;p55"/>
          <p:cNvCxnSpPr>
            <a:stCxn id="1120" idx="3"/>
            <a:endCxn id="1113" idx="1"/>
          </p:cNvCxnSpPr>
          <p:nvPr/>
        </p:nvCxnSpPr>
        <p:spPr>
          <a:xfrm rot="10800000" flipH="1">
            <a:off x="4485079" y="3056196"/>
            <a:ext cx="1782600" cy="24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2" name="Google Shape;1132;p55"/>
          <p:cNvCxnSpPr>
            <a:stCxn id="1120" idx="3"/>
            <a:endCxn id="1123" idx="1"/>
          </p:cNvCxnSpPr>
          <p:nvPr/>
        </p:nvCxnSpPr>
        <p:spPr>
          <a:xfrm>
            <a:off x="4485079" y="3058596"/>
            <a:ext cx="621900" cy="795600"/>
          </a:xfrm>
          <a:prstGeom prst="bentConnector3">
            <a:avLst>
              <a:gd name="adj1" fmla="val 49989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3" name="Google Shape;1133;p55"/>
          <p:cNvCxnSpPr>
            <a:stCxn id="1113" idx="3"/>
            <a:endCxn id="1116" idx="1"/>
          </p:cNvCxnSpPr>
          <p:nvPr/>
        </p:nvCxnSpPr>
        <p:spPr>
          <a:xfrm>
            <a:off x="7329262" y="3056063"/>
            <a:ext cx="1775100" cy="2826600"/>
          </a:xfrm>
          <a:prstGeom prst="bentConnector3">
            <a:avLst>
              <a:gd name="adj1" fmla="val 50004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4" name="Google Shape;1134;p55"/>
          <p:cNvCxnSpPr>
            <a:stCxn id="1122" idx="3"/>
            <a:endCxn id="1116" idx="1"/>
          </p:cNvCxnSpPr>
          <p:nvPr/>
        </p:nvCxnSpPr>
        <p:spPr>
          <a:xfrm>
            <a:off x="6185051" y="3853518"/>
            <a:ext cx="2919600" cy="20292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5" name="Google Shape;1135;p55"/>
          <p:cNvCxnSpPr>
            <a:stCxn id="1126" idx="3"/>
            <a:endCxn id="1116" idx="1"/>
          </p:cNvCxnSpPr>
          <p:nvPr/>
        </p:nvCxnSpPr>
        <p:spPr>
          <a:xfrm>
            <a:off x="6177133" y="5152319"/>
            <a:ext cx="2927400" cy="7305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0" name="Google Shape;1140;p56"/>
          <p:cNvGraphicFramePr/>
          <p:nvPr/>
        </p:nvGraphicFramePr>
        <p:xfrm>
          <a:off x="92120" y="2428868"/>
          <a:ext cx="9718675" cy="221920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260475"/>
                <a:gridCol w="1224125"/>
                <a:gridCol w="2160250"/>
                <a:gridCol w="792100"/>
                <a:gridCol w="1584175"/>
                <a:gridCol w="1710300"/>
                <a:gridCol w="987250"/>
              </a:tblGrid>
              <a:tr h="2435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2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PC-M-09-03-01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목록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목록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 제목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질문제목, 질문분류, 조회수, 등록일자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PC-M-09-03-02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보기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상세 보기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질문제목, 질문분류, 답변내용, 조회수, 등록일자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PC-M-09-03-03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질문제목, 질문분류, 답변내용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PC-M-09-03-04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삭제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삭제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PC-M-09-04-05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질문제목, 질문분류, 답변내용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141" name="Google Shape;1141;p56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PC-M-09-03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2" name="Google Shape;1142;p56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3" name="Google Shape;1143;p56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8" name="Google Shape;1148;p57"/>
          <p:cNvGraphicFramePr/>
          <p:nvPr/>
        </p:nvGraphicFramePr>
        <p:xfrm>
          <a:off x="92121" y="2305042"/>
          <a:ext cx="9718675" cy="422030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2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3891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49" name="Google Shape;1149;p57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PC-M-09-04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0" name="Google Shape;1150;p57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정보수정요청관리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1" name="Google Shape;1151;p57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수정 요청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2" name="Google Shape;1152;p57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32" y="2865615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p57"/>
          <p:cNvSpPr txBox="1"/>
          <p:nvPr/>
        </p:nvSpPr>
        <p:spPr>
          <a:xfrm>
            <a:off x="2334954" y="3203755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1154" name="Google Shape;1154;p57"/>
          <p:cNvCxnSpPr>
            <a:stCxn id="1155" idx="0"/>
            <a:endCxn id="1156" idx="0"/>
          </p:cNvCxnSpPr>
          <p:nvPr/>
        </p:nvCxnSpPr>
        <p:spPr>
          <a:xfrm rot="10800000">
            <a:off x="3845778" y="3230894"/>
            <a:ext cx="4800" cy="641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157" name="Google Shape;1157;p57"/>
          <p:cNvGrpSpPr/>
          <p:nvPr/>
        </p:nvGrpSpPr>
        <p:grpSpPr>
          <a:xfrm>
            <a:off x="3303198" y="3871994"/>
            <a:ext cx="1123135" cy="368300"/>
            <a:chOff x="1946" y="1525"/>
            <a:chExt cx="475" cy="232"/>
          </a:xfrm>
        </p:grpSpPr>
        <p:pic>
          <p:nvPicPr>
            <p:cNvPr id="1155" name="Google Shape;1155;p57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8" name="Google Shape;1158;p57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PC-M-09-04-01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59" name="Google Shape;1159;p57"/>
          <p:cNvSpPr txBox="1"/>
          <p:nvPr/>
        </p:nvSpPr>
        <p:spPr>
          <a:xfrm>
            <a:off x="3095612" y="4210134"/>
            <a:ext cx="15001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수정 요청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0" name="Google Shape;1160;p57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04505" y="5661329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57"/>
          <p:cNvSpPr txBox="1"/>
          <p:nvPr/>
        </p:nvSpPr>
        <p:spPr>
          <a:xfrm>
            <a:off x="8918227" y="5407325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62" name="Google Shape;1162;p57"/>
          <p:cNvGrpSpPr/>
          <p:nvPr/>
        </p:nvGrpSpPr>
        <p:grpSpPr>
          <a:xfrm>
            <a:off x="3309925" y="2873652"/>
            <a:ext cx="1175154" cy="368300"/>
            <a:chOff x="1946" y="1525"/>
            <a:chExt cx="497" cy="232"/>
          </a:xfrm>
        </p:grpSpPr>
        <p:pic>
          <p:nvPicPr>
            <p:cNvPr id="1163" name="Google Shape;1163;p57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4" name="Google Shape;1164;p57"/>
            <p:cNvSpPr/>
            <p:nvPr/>
          </p:nvSpPr>
          <p:spPr>
            <a:xfrm>
              <a:off x="1946" y="1564"/>
              <a:ext cx="497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PC-M-09-04-02-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56" name="Google Shape;1156;p57"/>
          <p:cNvSpPr txBox="1"/>
          <p:nvPr/>
        </p:nvSpPr>
        <p:spPr>
          <a:xfrm>
            <a:off x="2952736" y="3230842"/>
            <a:ext cx="17859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수정 요청 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보기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65" name="Google Shape;1165;p57"/>
          <p:cNvGrpSpPr/>
          <p:nvPr/>
        </p:nvGrpSpPr>
        <p:grpSpPr>
          <a:xfrm>
            <a:off x="5106842" y="3669368"/>
            <a:ext cx="1123135" cy="368300"/>
            <a:chOff x="1946" y="1525"/>
            <a:chExt cx="475" cy="232"/>
          </a:xfrm>
        </p:grpSpPr>
        <p:pic>
          <p:nvPicPr>
            <p:cNvPr id="1166" name="Google Shape;1166;p57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7" name="Google Shape;1167;p57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PC-M-09-04-03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68" name="Google Shape;1168;p57"/>
          <p:cNvSpPr txBox="1"/>
          <p:nvPr/>
        </p:nvSpPr>
        <p:spPr>
          <a:xfrm>
            <a:off x="4880992" y="4093947"/>
            <a:ext cx="15413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수정 요청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69" name="Google Shape;1169;p57"/>
          <p:cNvGrpSpPr/>
          <p:nvPr/>
        </p:nvGrpSpPr>
        <p:grpSpPr>
          <a:xfrm>
            <a:off x="5098924" y="4725144"/>
            <a:ext cx="1123135" cy="368300"/>
            <a:chOff x="1946" y="1525"/>
            <a:chExt cx="475" cy="232"/>
          </a:xfrm>
        </p:grpSpPr>
        <p:pic>
          <p:nvPicPr>
            <p:cNvPr id="1170" name="Google Shape;1170;p57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1" name="Google Shape;1171;p57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PC-M-09-04-04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72" name="Google Shape;1172;p57"/>
          <p:cNvSpPr txBox="1"/>
          <p:nvPr/>
        </p:nvSpPr>
        <p:spPr>
          <a:xfrm>
            <a:off x="4595810" y="5085184"/>
            <a:ext cx="210027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수정 요청 답변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73" name="Google Shape;1173;p57"/>
          <p:cNvCxnSpPr>
            <a:stCxn id="1152" idx="3"/>
            <a:endCxn id="1155" idx="1"/>
          </p:cNvCxnSpPr>
          <p:nvPr/>
        </p:nvCxnSpPr>
        <p:spPr>
          <a:xfrm>
            <a:off x="2738592" y="3055321"/>
            <a:ext cx="581100" cy="1000800"/>
          </a:xfrm>
          <a:prstGeom prst="bentConnector3">
            <a:avLst>
              <a:gd name="adj1" fmla="val 5000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4" name="Google Shape;1174;p57"/>
          <p:cNvCxnSpPr>
            <a:stCxn id="1164" idx="3"/>
            <a:endCxn id="1170" idx="1"/>
          </p:cNvCxnSpPr>
          <p:nvPr/>
        </p:nvCxnSpPr>
        <p:spPr>
          <a:xfrm>
            <a:off x="4485079" y="3058596"/>
            <a:ext cx="630300" cy="1850700"/>
          </a:xfrm>
          <a:prstGeom prst="bentConnector3">
            <a:avLst>
              <a:gd name="adj1" fmla="val 5000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5" name="Google Shape;1175;p57"/>
          <p:cNvCxnSpPr>
            <a:stCxn id="1164" idx="3"/>
            <a:endCxn id="1167" idx="1"/>
          </p:cNvCxnSpPr>
          <p:nvPr/>
        </p:nvCxnSpPr>
        <p:spPr>
          <a:xfrm>
            <a:off x="4485079" y="3058596"/>
            <a:ext cx="621900" cy="795600"/>
          </a:xfrm>
          <a:prstGeom prst="bentConnector3">
            <a:avLst>
              <a:gd name="adj1" fmla="val 49989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6" name="Google Shape;1176;p57"/>
          <p:cNvCxnSpPr>
            <a:stCxn id="1166" idx="3"/>
            <a:endCxn id="1160" idx="1"/>
          </p:cNvCxnSpPr>
          <p:nvPr/>
        </p:nvCxnSpPr>
        <p:spPr>
          <a:xfrm>
            <a:off x="6185051" y="3853518"/>
            <a:ext cx="2919600" cy="20292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7" name="Google Shape;1177;p57"/>
          <p:cNvCxnSpPr>
            <a:stCxn id="1170" idx="3"/>
            <a:endCxn id="1160" idx="1"/>
          </p:cNvCxnSpPr>
          <p:nvPr/>
        </p:nvCxnSpPr>
        <p:spPr>
          <a:xfrm>
            <a:off x="6177133" y="4909294"/>
            <a:ext cx="2927400" cy="9735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178" name="Google Shape;1178;p57"/>
          <p:cNvGrpSpPr/>
          <p:nvPr/>
        </p:nvGrpSpPr>
        <p:grpSpPr>
          <a:xfrm>
            <a:off x="5098924" y="5724996"/>
            <a:ext cx="1123135" cy="368300"/>
            <a:chOff x="1946" y="1525"/>
            <a:chExt cx="475" cy="232"/>
          </a:xfrm>
        </p:grpSpPr>
        <p:pic>
          <p:nvPicPr>
            <p:cNvPr id="1179" name="Google Shape;1179;p57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0" name="Google Shape;1180;p57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PC-M-09-04-05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81" name="Google Shape;1181;p57"/>
          <p:cNvCxnSpPr>
            <a:stCxn id="1164" idx="3"/>
            <a:endCxn id="1179" idx="1"/>
          </p:cNvCxnSpPr>
          <p:nvPr/>
        </p:nvCxnSpPr>
        <p:spPr>
          <a:xfrm>
            <a:off x="4485079" y="3058596"/>
            <a:ext cx="630300" cy="2850600"/>
          </a:xfrm>
          <a:prstGeom prst="bentConnector3">
            <a:avLst>
              <a:gd name="adj1" fmla="val 5000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2" name="Google Shape;1182;p57"/>
          <p:cNvSpPr txBox="1"/>
          <p:nvPr/>
        </p:nvSpPr>
        <p:spPr>
          <a:xfrm>
            <a:off x="4595810" y="6082597"/>
            <a:ext cx="210027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수정 요청 접수 처리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" name="Google Shape;1187;p58"/>
          <p:cNvGraphicFramePr/>
          <p:nvPr/>
        </p:nvGraphicFramePr>
        <p:xfrm>
          <a:off x="92120" y="2428868"/>
          <a:ext cx="9718675" cy="263068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260475"/>
                <a:gridCol w="1224125"/>
                <a:gridCol w="2160250"/>
                <a:gridCol w="792100"/>
                <a:gridCol w="1584175"/>
                <a:gridCol w="1710300"/>
                <a:gridCol w="987250"/>
              </a:tblGrid>
              <a:tr h="2435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2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PC-M-09-04-01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수정 요청 목록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수정 요청 목록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요청대상, 작성자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구분, 요청대상, 요청자, 진행상태, 최종수정일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PC-M-09-04-02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수정 요청 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보기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수정 요청 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보기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요청대상, 요청내용, 첨부파일, 요청자, 요청자 연락처, 요청자 이메일주소, 진행상태, 정보출처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PC-M-09-04-03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수정 요청 삭제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수정 요청 삭제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PC-M-09-04-04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수정 요청 답변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수정 요청 답변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진행상태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답변은 이메일/SMS로 발송됨.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PC-M-09-04-05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수정 요청 접수 처리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수정 요청 접수 처리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188" name="Google Shape;1188;p58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PC-M-09-04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9" name="Google Shape;1189;p58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수정 요청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0" name="Google Shape;1190;p58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수정 요청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5" name="Google Shape;1195;p59"/>
          <p:cNvGraphicFramePr/>
          <p:nvPr/>
        </p:nvGraphicFramePr>
        <p:xfrm>
          <a:off x="92121" y="2305042"/>
          <a:ext cx="9718675" cy="422030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2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3891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96" name="Google Shape;1196;p59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PC-M-09-05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7" name="Google Shape;1197;p59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 API 신청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8" name="Google Shape;1198;p59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 API 신청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9" name="Google Shape;1199;p5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32" y="2865615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59"/>
          <p:cNvSpPr txBox="1"/>
          <p:nvPr/>
        </p:nvSpPr>
        <p:spPr>
          <a:xfrm>
            <a:off x="2334954" y="3203755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1201" name="Google Shape;1201;p59"/>
          <p:cNvCxnSpPr>
            <a:stCxn id="1202" idx="0"/>
            <a:endCxn id="1203" idx="0"/>
          </p:cNvCxnSpPr>
          <p:nvPr/>
        </p:nvCxnSpPr>
        <p:spPr>
          <a:xfrm rot="10800000">
            <a:off x="3845778" y="3230894"/>
            <a:ext cx="4800" cy="641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204" name="Google Shape;1204;p59"/>
          <p:cNvGrpSpPr/>
          <p:nvPr/>
        </p:nvGrpSpPr>
        <p:grpSpPr>
          <a:xfrm>
            <a:off x="3303198" y="3871994"/>
            <a:ext cx="1123135" cy="368300"/>
            <a:chOff x="1946" y="1525"/>
            <a:chExt cx="475" cy="232"/>
          </a:xfrm>
        </p:grpSpPr>
        <p:pic>
          <p:nvPicPr>
            <p:cNvPr id="1202" name="Google Shape;1202;p5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5" name="Google Shape;1205;p59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PC-M-09-05-01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06" name="Google Shape;1206;p59"/>
          <p:cNvSpPr txBox="1"/>
          <p:nvPr/>
        </p:nvSpPr>
        <p:spPr>
          <a:xfrm>
            <a:off x="3095612" y="4210134"/>
            <a:ext cx="15001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 API 신청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7" name="Google Shape;1207;p5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04505" y="5661329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59"/>
          <p:cNvSpPr txBox="1"/>
          <p:nvPr/>
        </p:nvSpPr>
        <p:spPr>
          <a:xfrm>
            <a:off x="8918227" y="5407325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09" name="Google Shape;1209;p59"/>
          <p:cNvGrpSpPr/>
          <p:nvPr/>
        </p:nvGrpSpPr>
        <p:grpSpPr>
          <a:xfrm>
            <a:off x="3309925" y="2873652"/>
            <a:ext cx="1175154" cy="368300"/>
            <a:chOff x="1946" y="1525"/>
            <a:chExt cx="497" cy="232"/>
          </a:xfrm>
        </p:grpSpPr>
        <p:pic>
          <p:nvPicPr>
            <p:cNvPr id="1210" name="Google Shape;1210;p5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1" name="Google Shape;1211;p59"/>
            <p:cNvSpPr/>
            <p:nvPr/>
          </p:nvSpPr>
          <p:spPr>
            <a:xfrm>
              <a:off x="1946" y="1564"/>
              <a:ext cx="497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PC-M-09-05-02-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03" name="Google Shape;1203;p59"/>
          <p:cNvSpPr txBox="1"/>
          <p:nvPr/>
        </p:nvSpPr>
        <p:spPr>
          <a:xfrm>
            <a:off x="2952736" y="3230842"/>
            <a:ext cx="17859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 API 신청 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보기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12" name="Google Shape;1212;p59"/>
          <p:cNvCxnSpPr>
            <a:stCxn id="1199" idx="3"/>
            <a:endCxn id="1202" idx="1"/>
          </p:cNvCxnSpPr>
          <p:nvPr/>
        </p:nvCxnSpPr>
        <p:spPr>
          <a:xfrm>
            <a:off x="2738592" y="3055321"/>
            <a:ext cx="581100" cy="1000800"/>
          </a:xfrm>
          <a:prstGeom prst="bentConnector3">
            <a:avLst>
              <a:gd name="adj1" fmla="val 5000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13" name="Google Shape;1213;p59"/>
          <p:cNvCxnSpPr>
            <a:stCxn id="1211" idx="3"/>
            <a:endCxn id="1207" idx="1"/>
          </p:cNvCxnSpPr>
          <p:nvPr/>
        </p:nvCxnSpPr>
        <p:spPr>
          <a:xfrm>
            <a:off x="4485079" y="3058596"/>
            <a:ext cx="4619400" cy="2824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14" name="Google Shape;1214;p59"/>
          <p:cNvCxnSpPr/>
          <p:nvPr/>
        </p:nvCxnSpPr>
        <p:spPr>
          <a:xfrm>
            <a:off x="4426333" y="4056144"/>
            <a:ext cx="4652700" cy="1826700"/>
          </a:xfrm>
          <a:prstGeom prst="bentConnector3">
            <a:avLst>
              <a:gd name="adj1" fmla="val 49999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9" name="Google Shape;1219;p60"/>
          <p:cNvGraphicFramePr/>
          <p:nvPr/>
        </p:nvGraphicFramePr>
        <p:xfrm>
          <a:off x="92120" y="2428868"/>
          <a:ext cx="9718675" cy="118024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260475"/>
                <a:gridCol w="1224125"/>
                <a:gridCol w="2160250"/>
                <a:gridCol w="792100"/>
                <a:gridCol w="1584175"/>
                <a:gridCol w="1710300"/>
                <a:gridCol w="987250"/>
              </a:tblGrid>
              <a:tr h="2435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2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PC-M-09-05-01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OPEN API 신청 목록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OPEN API 신청 목록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신청자, 기관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신청자, 기관, 신청 분류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PC-M-09-05-02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OPEN API 신청 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보기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OPEN API 신청 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보기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신청자, 연락처, 이메일, 기관, 신청분류, 발급 KEY, 신청 일자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20" name="Google Shape;1220;p60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PC-M-09-05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1" name="Google Shape;1221;p60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 API 신청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2" name="Google Shape;1222;p60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 API 신청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7" name="Google Shape;1227;p61"/>
          <p:cNvGraphicFramePr/>
          <p:nvPr/>
        </p:nvGraphicFramePr>
        <p:xfrm>
          <a:off x="92121" y="2305042"/>
          <a:ext cx="9718675" cy="422030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2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3891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28" name="Google Shape;1228;p61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PC-M-09-07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9" name="Google Shape;1229;p61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 API FAQ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0" name="Google Shape;1230;p61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 API FAQ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31" name="Google Shape;1231;p61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32" y="2865615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232" name="Google Shape;1232;p61"/>
          <p:cNvSpPr txBox="1"/>
          <p:nvPr/>
        </p:nvSpPr>
        <p:spPr>
          <a:xfrm>
            <a:off x="2334954" y="3203755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1233" name="Google Shape;1233;p61"/>
          <p:cNvCxnSpPr>
            <a:stCxn id="1234" idx="0"/>
            <a:endCxn id="1235" idx="0"/>
          </p:cNvCxnSpPr>
          <p:nvPr/>
        </p:nvCxnSpPr>
        <p:spPr>
          <a:xfrm rot="10800000">
            <a:off x="3845778" y="3230894"/>
            <a:ext cx="4800" cy="641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236" name="Google Shape;1236;p61"/>
          <p:cNvGrpSpPr/>
          <p:nvPr/>
        </p:nvGrpSpPr>
        <p:grpSpPr>
          <a:xfrm>
            <a:off x="3303198" y="3871994"/>
            <a:ext cx="1123135" cy="368300"/>
            <a:chOff x="1946" y="1525"/>
            <a:chExt cx="475" cy="232"/>
          </a:xfrm>
        </p:grpSpPr>
        <p:pic>
          <p:nvPicPr>
            <p:cNvPr id="1234" name="Google Shape;1234;p61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7" name="Google Shape;1237;p61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PC-M-09-07-01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38" name="Google Shape;1238;p61"/>
          <p:cNvSpPr txBox="1"/>
          <p:nvPr/>
        </p:nvSpPr>
        <p:spPr>
          <a:xfrm>
            <a:off x="3095612" y="4210134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 API FAQ 목록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39" name="Google Shape;1239;p61"/>
          <p:cNvGrpSpPr/>
          <p:nvPr/>
        </p:nvGrpSpPr>
        <p:grpSpPr>
          <a:xfrm>
            <a:off x="6251052" y="2871913"/>
            <a:ext cx="1123135" cy="368300"/>
            <a:chOff x="1946" y="1525"/>
            <a:chExt cx="475" cy="232"/>
          </a:xfrm>
        </p:grpSpPr>
        <p:pic>
          <p:nvPicPr>
            <p:cNvPr id="1240" name="Google Shape;1240;p61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1" name="Google Shape;1241;p61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PC-M-09-07-03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42" name="Google Shape;1242;p61"/>
          <p:cNvSpPr txBox="1"/>
          <p:nvPr/>
        </p:nvSpPr>
        <p:spPr>
          <a:xfrm>
            <a:off x="5616747" y="3230841"/>
            <a:ext cx="21907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 API FAQ 수정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43" name="Google Shape;1243;p61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04505" y="5661329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61"/>
          <p:cNvSpPr txBox="1"/>
          <p:nvPr/>
        </p:nvSpPr>
        <p:spPr>
          <a:xfrm>
            <a:off x="8918227" y="5407325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45" name="Google Shape;1245;p61"/>
          <p:cNvGrpSpPr/>
          <p:nvPr/>
        </p:nvGrpSpPr>
        <p:grpSpPr>
          <a:xfrm>
            <a:off x="3309925" y="2873652"/>
            <a:ext cx="1175154" cy="368300"/>
            <a:chOff x="1946" y="1525"/>
            <a:chExt cx="497" cy="232"/>
          </a:xfrm>
        </p:grpSpPr>
        <p:pic>
          <p:nvPicPr>
            <p:cNvPr id="1246" name="Google Shape;1246;p61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7" name="Google Shape;1247;p61"/>
            <p:cNvSpPr/>
            <p:nvPr/>
          </p:nvSpPr>
          <p:spPr>
            <a:xfrm>
              <a:off x="1946" y="1564"/>
              <a:ext cx="497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PC-M-09-07-02-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35" name="Google Shape;1235;p61"/>
          <p:cNvSpPr txBox="1"/>
          <p:nvPr/>
        </p:nvSpPr>
        <p:spPr>
          <a:xfrm>
            <a:off x="2952736" y="3230842"/>
            <a:ext cx="17859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 API FAQ 질문 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보기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48" name="Google Shape;1248;p61"/>
          <p:cNvGrpSpPr/>
          <p:nvPr/>
        </p:nvGrpSpPr>
        <p:grpSpPr>
          <a:xfrm>
            <a:off x="5106842" y="3669368"/>
            <a:ext cx="1123135" cy="368300"/>
            <a:chOff x="1946" y="1525"/>
            <a:chExt cx="475" cy="232"/>
          </a:xfrm>
        </p:grpSpPr>
        <p:pic>
          <p:nvPicPr>
            <p:cNvPr id="1249" name="Google Shape;1249;p61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0" name="Google Shape;1250;p61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PC-M-09-07-04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51" name="Google Shape;1251;p61"/>
          <p:cNvSpPr txBox="1"/>
          <p:nvPr/>
        </p:nvSpPr>
        <p:spPr>
          <a:xfrm>
            <a:off x="4880992" y="4093947"/>
            <a:ext cx="15413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 API FAQ 삭제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52" name="Google Shape;1252;p61"/>
          <p:cNvGrpSpPr/>
          <p:nvPr/>
        </p:nvGrpSpPr>
        <p:grpSpPr>
          <a:xfrm>
            <a:off x="5098924" y="4968169"/>
            <a:ext cx="1123135" cy="368300"/>
            <a:chOff x="1946" y="1525"/>
            <a:chExt cx="475" cy="232"/>
          </a:xfrm>
        </p:grpSpPr>
        <p:pic>
          <p:nvPicPr>
            <p:cNvPr id="1253" name="Google Shape;1253;p61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4" name="Google Shape;1254;p61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PC-M-09-07-05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55" name="Google Shape;1255;p61"/>
          <p:cNvSpPr txBox="1"/>
          <p:nvPr/>
        </p:nvSpPr>
        <p:spPr>
          <a:xfrm>
            <a:off x="4595810" y="5304562"/>
            <a:ext cx="210027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 API FAQ 등록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56" name="Google Shape;1256;p61"/>
          <p:cNvCxnSpPr>
            <a:stCxn id="1231" idx="3"/>
            <a:endCxn id="1234" idx="1"/>
          </p:cNvCxnSpPr>
          <p:nvPr/>
        </p:nvCxnSpPr>
        <p:spPr>
          <a:xfrm>
            <a:off x="2738592" y="3055321"/>
            <a:ext cx="581100" cy="1000800"/>
          </a:xfrm>
          <a:prstGeom prst="bentConnector3">
            <a:avLst>
              <a:gd name="adj1" fmla="val 5000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7" name="Google Shape;1257;p61"/>
          <p:cNvCxnSpPr/>
          <p:nvPr/>
        </p:nvCxnSpPr>
        <p:spPr>
          <a:xfrm rot="-5400000" flipH="1">
            <a:off x="4148760" y="4288794"/>
            <a:ext cx="1096200" cy="6309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8" name="Google Shape;1258;p61"/>
          <p:cNvCxnSpPr>
            <a:stCxn id="1247" idx="3"/>
            <a:endCxn id="1240" idx="1"/>
          </p:cNvCxnSpPr>
          <p:nvPr/>
        </p:nvCxnSpPr>
        <p:spPr>
          <a:xfrm rot="10800000" flipH="1">
            <a:off x="4485079" y="3056196"/>
            <a:ext cx="1782600" cy="24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9" name="Google Shape;1259;p61"/>
          <p:cNvCxnSpPr>
            <a:stCxn id="1247" idx="3"/>
            <a:endCxn id="1250" idx="1"/>
          </p:cNvCxnSpPr>
          <p:nvPr/>
        </p:nvCxnSpPr>
        <p:spPr>
          <a:xfrm>
            <a:off x="4485079" y="3058596"/>
            <a:ext cx="621900" cy="795600"/>
          </a:xfrm>
          <a:prstGeom prst="bentConnector3">
            <a:avLst>
              <a:gd name="adj1" fmla="val 49989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0" name="Google Shape;1260;p61"/>
          <p:cNvCxnSpPr>
            <a:stCxn id="1240" idx="3"/>
            <a:endCxn id="1243" idx="1"/>
          </p:cNvCxnSpPr>
          <p:nvPr/>
        </p:nvCxnSpPr>
        <p:spPr>
          <a:xfrm>
            <a:off x="7329262" y="3056063"/>
            <a:ext cx="1775100" cy="2826600"/>
          </a:xfrm>
          <a:prstGeom prst="bentConnector3">
            <a:avLst>
              <a:gd name="adj1" fmla="val 50004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1" name="Google Shape;1261;p61"/>
          <p:cNvCxnSpPr>
            <a:stCxn id="1249" idx="3"/>
            <a:endCxn id="1243" idx="1"/>
          </p:cNvCxnSpPr>
          <p:nvPr/>
        </p:nvCxnSpPr>
        <p:spPr>
          <a:xfrm>
            <a:off x="6185051" y="3853518"/>
            <a:ext cx="2919600" cy="20292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2" name="Google Shape;1262;p61"/>
          <p:cNvCxnSpPr>
            <a:stCxn id="1253" idx="3"/>
            <a:endCxn id="1243" idx="1"/>
          </p:cNvCxnSpPr>
          <p:nvPr/>
        </p:nvCxnSpPr>
        <p:spPr>
          <a:xfrm>
            <a:off x="6177133" y="5152319"/>
            <a:ext cx="2927400" cy="7305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/>
        </p:nvSpPr>
        <p:spPr>
          <a:xfrm>
            <a:off x="198534" y="2781301"/>
            <a:ext cx="9508933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전체 흐름도</a:t>
            </a:r>
            <a:endParaRPr sz="4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7" name="Google Shape;1267;p62"/>
          <p:cNvGraphicFramePr/>
          <p:nvPr/>
        </p:nvGraphicFramePr>
        <p:xfrm>
          <a:off x="92120" y="2428868"/>
          <a:ext cx="9718675" cy="221920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260475"/>
                <a:gridCol w="1224125"/>
                <a:gridCol w="2160250"/>
                <a:gridCol w="792100"/>
                <a:gridCol w="1584175"/>
                <a:gridCol w="1710300"/>
                <a:gridCol w="987250"/>
              </a:tblGrid>
              <a:tr h="2435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2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PC-M-09-07-01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OPEN API FAQ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목록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OPEN API FAQ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목록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 제목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질문제목, 질문분류, 조회수, 등록일자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PC-M-09-07-02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OPEN API FAQ 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보기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OPEN API FAQ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상세 보기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질문제목, 질문분류, 답변내용, 조회수, 등록일자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PC-M-09-07-03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OPEN API FAQ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OPEN API FAQ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질문제목, 질문분류, 답변내용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PC-M-09-07-04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OPEN API FAQ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삭제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OPEN API FAQ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삭제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PC-M-09-07-05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OPEN API FAQ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OPEN API FAQ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질문제목, 질문분류, 답변내용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68" name="Google Shape;1268;p62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PC-M-09-07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9" name="Google Shape;1269;p62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 API </a:t>
            </a:r>
            <a:r>
              <a:rPr lang="ko-KR" sz="11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0" name="Google Shape;1270;p62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 API </a:t>
            </a:r>
            <a:r>
              <a:rPr lang="ko-KR" sz="11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5" name="Google Shape;1275;p63"/>
          <p:cNvGraphicFramePr/>
          <p:nvPr/>
        </p:nvGraphicFramePr>
        <p:xfrm>
          <a:off x="92121" y="2305042"/>
          <a:ext cx="9718675" cy="422030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2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3891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76" name="Google Shape;1276;p63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PC-M-09-06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7" name="Google Shape;1277;p63"/>
          <p:cNvSpPr txBox="1"/>
          <p:nvPr/>
        </p:nvSpPr>
        <p:spPr>
          <a:xfrm>
            <a:off x="4906007" y="1447101"/>
            <a:ext cx="173944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입력필드설명문구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8" name="Google Shape;1278;p63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입력필드설명문구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9" name="Google Shape;1279;p63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32" y="2865615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Google Shape;1280;p63"/>
          <p:cNvSpPr txBox="1"/>
          <p:nvPr/>
        </p:nvSpPr>
        <p:spPr>
          <a:xfrm>
            <a:off x="2334954" y="3203755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1281" name="Google Shape;1281;p63"/>
          <p:cNvCxnSpPr>
            <a:stCxn id="1282" idx="0"/>
            <a:endCxn id="1283" idx="0"/>
          </p:cNvCxnSpPr>
          <p:nvPr/>
        </p:nvCxnSpPr>
        <p:spPr>
          <a:xfrm rot="10800000">
            <a:off x="3845778" y="3230894"/>
            <a:ext cx="4800" cy="641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284" name="Google Shape;1284;p63"/>
          <p:cNvGrpSpPr/>
          <p:nvPr/>
        </p:nvGrpSpPr>
        <p:grpSpPr>
          <a:xfrm>
            <a:off x="3303198" y="3871994"/>
            <a:ext cx="1123135" cy="368300"/>
            <a:chOff x="1946" y="1525"/>
            <a:chExt cx="475" cy="232"/>
          </a:xfrm>
        </p:grpSpPr>
        <p:pic>
          <p:nvPicPr>
            <p:cNvPr id="1282" name="Google Shape;1282;p6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5" name="Google Shape;1285;p6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PC-M-09-06-01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86" name="Google Shape;1286;p63"/>
          <p:cNvSpPr txBox="1"/>
          <p:nvPr/>
        </p:nvSpPr>
        <p:spPr>
          <a:xfrm>
            <a:off x="3095612" y="4210134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입력필드설명문구</a:t>
            </a: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목록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87" name="Google Shape;1287;p63"/>
          <p:cNvGrpSpPr/>
          <p:nvPr/>
        </p:nvGrpSpPr>
        <p:grpSpPr>
          <a:xfrm>
            <a:off x="6251052" y="2871913"/>
            <a:ext cx="1123135" cy="368300"/>
            <a:chOff x="1946" y="1525"/>
            <a:chExt cx="475" cy="232"/>
          </a:xfrm>
        </p:grpSpPr>
        <p:pic>
          <p:nvPicPr>
            <p:cNvPr id="1288" name="Google Shape;1288;p6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9" name="Google Shape;1289;p6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PC-M-09-06-05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90" name="Google Shape;1290;p63"/>
          <p:cNvSpPr txBox="1"/>
          <p:nvPr/>
        </p:nvSpPr>
        <p:spPr>
          <a:xfrm>
            <a:off x="5616747" y="3230841"/>
            <a:ext cx="21907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입력필드설명문구 </a:t>
            </a: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91" name="Google Shape;1291;p63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04505" y="5661329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63"/>
          <p:cNvSpPr txBox="1"/>
          <p:nvPr/>
        </p:nvSpPr>
        <p:spPr>
          <a:xfrm>
            <a:off x="8918227" y="5407325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93" name="Google Shape;1293;p63"/>
          <p:cNvGrpSpPr/>
          <p:nvPr/>
        </p:nvGrpSpPr>
        <p:grpSpPr>
          <a:xfrm>
            <a:off x="3309925" y="2873652"/>
            <a:ext cx="1175154" cy="368300"/>
            <a:chOff x="1946" y="1525"/>
            <a:chExt cx="497" cy="232"/>
          </a:xfrm>
        </p:grpSpPr>
        <p:pic>
          <p:nvPicPr>
            <p:cNvPr id="1294" name="Google Shape;1294;p6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5" name="Google Shape;1295;p63"/>
            <p:cNvSpPr/>
            <p:nvPr/>
          </p:nvSpPr>
          <p:spPr>
            <a:xfrm>
              <a:off x="1946" y="1564"/>
              <a:ext cx="497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PC-M-09-06-03-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83" name="Google Shape;1283;p63"/>
          <p:cNvSpPr txBox="1"/>
          <p:nvPr/>
        </p:nvSpPr>
        <p:spPr>
          <a:xfrm>
            <a:off x="2952736" y="3230842"/>
            <a:ext cx="178595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입력필드설명문구</a:t>
            </a: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보기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96" name="Google Shape;1296;p63"/>
          <p:cNvGrpSpPr/>
          <p:nvPr/>
        </p:nvGrpSpPr>
        <p:grpSpPr>
          <a:xfrm>
            <a:off x="5106842" y="3669368"/>
            <a:ext cx="1123135" cy="368300"/>
            <a:chOff x="1946" y="1525"/>
            <a:chExt cx="475" cy="232"/>
          </a:xfrm>
        </p:grpSpPr>
        <p:pic>
          <p:nvPicPr>
            <p:cNvPr id="1297" name="Google Shape;1297;p6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8" name="Google Shape;1298;p6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PC-M-09-06-06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99" name="Google Shape;1299;p63"/>
          <p:cNvSpPr txBox="1"/>
          <p:nvPr/>
        </p:nvSpPr>
        <p:spPr>
          <a:xfrm>
            <a:off x="4880992" y="4093947"/>
            <a:ext cx="15413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입력필드설명문구</a:t>
            </a: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삭제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00" name="Google Shape;1300;p63"/>
          <p:cNvGrpSpPr/>
          <p:nvPr/>
        </p:nvGrpSpPr>
        <p:grpSpPr>
          <a:xfrm>
            <a:off x="5098924" y="4968169"/>
            <a:ext cx="1123135" cy="368300"/>
            <a:chOff x="1946" y="1525"/>
            <a:chExt cx="475" cy="232"/>
          </a:xfrm>
        </p:grpSpPr>
        <p:pic>
          <p:nvPicPr>
            <p:cNvPr id="1301" name="Google Shape;1301;p6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2" name="Google Shape;1302;p6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PC-M-09-06-04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03" name="Google Shape;1303;p63"/>
          <p:cNvSpPr txBox="1"/>
          <p:nvPr/>
        </p:nvSpPr>
        <p:spPr>
          <a:xfrm>
            <a:off x="4595810" y="5304562"/>
            <a:ext cx="210027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입력필드설명문구 </a:t>
            </a: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04" name="Google Shape;1304;p63"/>
          <p:cNvCxnSpPr>
            <a:stCxn id="1279" idx="3"/>
            <a:endCxn id="1282" idx="1"/>
          </p:cNvCxnSpPr>
          <p:nvPr/>
        </p:nvCxnSpPr>
        <p:spPr>
          <a:xfrm>
            <a:off x="2738592" y="3055321"/>
            <a:ext cx="581100" cy="1000800"/>
          </a:xfrm>
          <a:prstGeom prst="bentConnector3">
            <a:avLst>
              <a:gd name="adj1" fmla="val 5000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5" name="Google Shape;1305;p63"/>
          <p:cNvCxnSpPr/>
          <p:nvPr/>
        </p:nvCxnSpPr>
        <p:spPr>
          <a:xfrm rot="-5400000" flipH="1">
            <a:off x="4148760" y="4288794"/>
            <a:ext cx="1096200" cy="6309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6" name="Google Shape;1306;p63"/>
          <p:cNvCxnSpPr>
            <a:stCxn id="1295" idx="3"/>
            <a:endCxn id="1288" idx="1"/>
          </p:cNvCxnSpPr>
          <p:nvPr/>
        </p:nvCxnSpPr>
        <p:spPr>
          <a:xfrm rot="10800000" flipH="1">
            <a:off x="4485079" y="3056196"/>
            <a:ext cx="1782600" cy="24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7" name="Google Shape;1307;p63"/>
          <p:cNvCxnSpPr>
            <a:stCxn id="1295" idx="3"/>
            <a:endCxn id="1298" idx="1"/>
          </p:cNvCxnSpPr>
          <p:nvPr/>
        </p:nvCxnSpPr>
        <p:spPr>
          <a:xfrm>
            <a:off x="4485079" y="3058596"/>
            <a:ext cx="621900" cy="795600"/>
          </a:xfrm>
          <a:prstGeom prst="bentConnector3">
            <a:avLst>
              <a:gd name="adj1" fmla="val 49989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8" name="Google Shape;1308;p63"/>
          <p:cNvCxnSpPr>
            <a:stCxn id="1288" idx="3"/>
            <a:endCxn id="1291" idx="1"/>
          </p:cNvCxnSpPr>
          <p:nvPr/>
        </p:nvCxnSpPr>
        <p:spPr>
          <a:xfrm>
            <a:off x="7329262" y="3056063"/>
            <a:ext cx="1775100" cy="2826600"/>
          </a:xfrm>
          <a:prstGeom prst="bentConnector3">
            <a:avLst>
              <a:gd name="adj1" fmla="val 50004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9" name="Google Shape;1309;p63"/>
          <p:cNvCxnSpPr>
            <a:stCxn id="1297" idx="3"/>
            <a:endCxn id="1291" idx="1"/>
          </p:cNvCxnSpPr>
          <p:nvPr/>
        </p:nvCxnSpPr>
        <p:spPr>
          <a:xfrm>
            <a:off x="6185051" y="3853518"/>
            <a:ext cx="2919600" cy="20292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10" name="Google Shape;1310;p63"/>
          <p:cNvCxnSpPr>
            <a:stCxn id="1301" idx="3"/>
            <a:endCxn id="1291" idx="1"/>
          </p:cNvCxnSpPr>
          <p:nvPr/>
        </p:nvCxnSpPr>
        <p:spPr>
          <a:xfrm>
            <a:off x="6177133" y="5152319"/>
            <a:ext cx="2927400" cy="7305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5" name="Google Shape;1315;p64"/>
          <p:cNvGraphicFramePr/>
          <p:nvPr/>
        </p:nvGraphicFramePr>
        <p:xfrm>
          <a:off x="92120" y="2428868"/>
          <a:ext cx="9718675" cy="256552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260475"/>
                <a:gridCol w="1224125"/>
                <a:gridCol w="2160250"/>
                <a:gridCol w="792100"/>
                <a:gridCol w="1584175"/>
                <a:gridCol w="1710300"/>
                <a:gridCol w="987250"/>
              </a:tblGrid>
              <a:tr h="2435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2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PC-M-09-06-01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입력필드설명문구 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입력필드설명문구 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제목, 조회수, 등록일자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PC-M-09-06-02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입력필드설명문구 검색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입력필드설명문구 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기능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제목, 조회수, 등록일자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PC-M-09-06-03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입력필드설명문구 </a:t>
                      </a: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입력필드설명문구 </a:t>
                      </a: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제목, 내용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PC-M-09-06-04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입력필드설명문구 상세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입력필드설명문구 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제목, 내용, 등록일자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PC-M-09-06-05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입력필드설명문구 수정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입력필드설명문구 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제목, 내용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제목, 내용, 등록일자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PC-M-09-06-05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입력필드설명문구 삭제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입력필드설명문구 </a:t>
                      </a: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316" name="Google Shape;1316;p64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PC-M-09-06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7" name="Google Shape;1317;p64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입력필드설명문구 관리</a:t>
            </a:r>
            <a:endParaRPr/>
          </a:p>
        </p:txBody>
      </p:sp>
      <p:sp>
        <p:nvSpPr>
          <p:cNvPr id="1318" name="Google Shape;1318;p64"/>
          <p:cNvSpPr txBox="1"/>
          <p:nvPr/>
        </p:nvSpPr>
        <p:spPr>
          <a:xfrm>
            <a:off x="4906007" y="1447101"/>
            <a:ext cx="173944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입력필드설명문구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65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X. 예매 데이터 관제</a:t>
            </a:r>
            <a:endParaRPr sz="4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8" name="Google Shape;1328;p66"/>
          <p:cNvGraphicFramePr/>
          <p:nvPr/>
        </p:nvGraphicFramePr>
        <p:xfrm>
          <a:off x="92121" y="2305042"/>
          <a:ext cx="9718675" cy="422030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2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3891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29" name="Google Shape;1329;p66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PC-M-10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0" name="Google Shape;1330;p66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데이터 관제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1" name="Google Shape;1331;p66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데이터 관제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32" name="Google Shape;1332;p66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32" y="2865615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333" name="Google Shape;1333;p66"/>
          <p:cNvSpPr txBox="1"/>
          <p:nvPr/>
        </p:nvSpPr>
        <p:spPr>
          <a:xfrm>
            <a:off x="2334954" y="3203755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1334" name="Google Shape;1334;p66"/>
          <p:cNvCxnSpPr>
            <a:stCxn id="1335" idx="0"/>
            <a:endCxn id="1336" idx="0"/>
          </p:cNvCxnSpPr>
          <p:nvPr/>
        </p:nvCxnSpPr>
        <p:spPr>
          <a:xfrm rot="10800000">
            <a:off x="3845781" y="3230894"/>
            <a:ext cx="4800" cy="641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337" name="Google Shape;1337;p66"/>
          <p:cNvGrpSpPr/>
          <p:nvPr/>
        </p:nvGrpSpPr>
        <p:grpSpPr>
          <a:xfrm>
            <a:off x="3303200" y="3871994"/>
            <a:ext cx="1078210" cy="368300"/>
            <a:chOff x="1946" y="1525"/>
            <a:chExt cx="456" cy="232"/>
          </a:xfrm>
        </p:grpSpPr>
        <p:pic>
          <p:nvPicPr>
            <p:cNvPr id="1335" name="Google Shape;1335;p66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8" name="Google Shape;1338;p66"/>
            <p:cNvSpPr/>
            <p:nvPr/>
          </p:nvSpPr>
          <p:spPr>
            <a:xfrm>
              <a:off x="1946" y="1564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PC-M-10-02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39" name="Google Shape;1339;p66"/>
          <p:cNvSpPr txBox="1"/>
          <p:nvPr/>
        </p:nvSpPr>
        <p:spPr>
          <a:xfrm>
            <a:off x="3095612" y="4210134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예매 정보 현황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40" name="Google Shape;1340;p66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04505" y="5661329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1341" name="Google Shape;1341;p66"/>
          <p:cNvSpPr txBox="1"/>
          <p:nvPr/>
        </p:nvSpPr>
        <p:spPr>
          <a:xfrm>
            <a:off x="8918227" y="5407325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42" name="Google Shape;1342;p66"/>
          <p:cNvGrpSpPr/>
          <p:nvPr/>
        </p:nvGrpSpPr>
        <p:grpSpPr>
          <a:xfrm>
            <a:off x="3309926" y="2873652"/>
            <a:ext cx="1078210" cy="368300"/>
            <a:chOff x="1946" y="1525"/>
            <a:chExt cx="456" cy="232"/>
          </a:xfrm>
        </p:grpSpPr>
        <p:pic>
          <p:nvPicPr>
            <p:cNvPr id="1343" name="Google Shape;1343;p66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4" name="Google Shape;1344;p66"/>
            <p:cNvSpPr/>
            <p:nvPr/>
          </p:nvSpPr>
          <p:spPr>
            <a:xfrm>
              <a:off x="1946" y="1564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PC-M-10-01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36" name="Google Shape;1336;p66"/>
          <p:cNvSpPr txBox="1"/>
          <p:nvPr/>
        </p:nvSpPr>
        <p:spPr>
          <a:xfrm>
            <a:off x="2952736" y="3230842"/>
            <a:ext cx="17859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미매핑 예매 정보 현황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45" name="Google Shape;1345;p66"/>
          <p:cNvCxnSpPr>
            <a:stCxn id="1332" idx="3"/>
            <a:endCxn id="1335" idx="1"/>
          </p:cNvCxnSpPr>
          <p:nvPr/>
        </p:nvCxnSpPr>
        <p:spPr>
          <a:xfrm>
            <a:off x="2738592" y="3055321"/>
            <a:ext cx="581100" cy="1000800"/>
          </a:xfrm>
          <a:prstGeom prst="bentConnector3">
            <a:avLst>
              <a:gd name="adj1" fmla="val 5000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46" name="Google Shape;1346;p66"/>
          <p:cNvCxnSpPr>
            <a:stCxn id="1343" idx="3"/>
            <a:endCxn id="1340" idx="1"/>
          </p:cNvCxnSpPr>
          <p:nvPr/>
        </p:nvCxnSpPr>
        <p:spPr>
          <a:xfrm>
            <a:off x="4388136" y="3057802"/>
            <a:ext cx="4716300" cy="2825100"/>
          </a:xfrm>
          <a:prstGeom prst="bentConnector3">
            <a:avLst>
              <a:gd name="adj1" fmla="val 50001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47" name="Google Shape;1347;p66"/>
          <p:cNvCxnSpPr/>
          <p:nvPr/>
        </p:nvCxnSpPr>
        <p:spPr>
          <a:xfrm>
            <a:off x="4426333" y="4056144"/>
            <a:ext cx="4652700" cy="1826700"/>
          </a:xfrm>
          <a:prstGeom prst="bentConnector3">
            <a:avLst>
              <a:gd name="adj1" fmla="val 49999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348" name="Google Shape;1348;p66"/>
          <p:cNvGrpSpPr/>
          <p:nvPr/>
        </p:nvGrpSpPr>
        <p:grpSpPr>
          <a:xfrm>
            <a:off x="3326477" y="4470691"/>
            <a:ext cx="1078210" cy="368300"/>
            <a:chOff x="1946" y="1525"/>
            <a:chExt cx="456" cy="232"/>
          </a:xfrm>
        </p:grpSpPr>
        <p:pic>
          <p:nvPicPr>
            <p:cNvPr id="1349" name="Google Shape;1349;p66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0" name="Google Shape;1350;p66"/>
            <p:cNvSpPr/>
            <p:nvPr/>
          </p:nvSpPr>
          <p:spPr>
            <a:xfrm>
              <a:off x="1946" y="1564"/>
              <a:ext cx="390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PC-M-10-03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351" name="Google Shape;1351;p66"/>
          <p:cNvCxnSpPr>
            <a:stCxn id="1332" idx="3"/>
            <a:endCxn id="1349" idx="1"/>
          </p:cNvCxnSpPr>
          <p:nvPr/>
        </p:nvCxnSpPr>
        <p:spPr>
          <a:xfrm>
            <a:off x="2738592" y="3055321"/>
            <a:ext cx="604500" cy="1599600"/>
          </a:xfrm>
          <a:prstGeom prst="bentConnector3">
            <a:avLst>
              <a:gd name="adj1" fmla="val 4999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52" name="Google Shape;1352;p66"/>
          <p:cNvSpPr txBox="1"/>
          <p:nvPr/>
        </p:nvSpPr>
        <p:spPr>
          <a:xfrm>
            <a:off x="3123758" y="4838991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미매핑 공연 현황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53" name="Google Shape;1353;p66"/>
          <p:cNvGrpSpPr/>
          <p:nvPr/>
        </p:nvGrpSpPr>
        <p:grpSpPr>
          <a:xfrm>
            <a:off x="3343028" y="5085212"/>
            <a:ext cx="1078210" cy="368300"/>
            <a:chOff x="1946" y="1525"/>
            <a:chExt cx="456" cy="232"/>
          </a:xfrm>
        </p:grpSpPr>
        <p:pic>
          <p:nvPicPr>
            <p:cNvPr id="1354" name="Google Shape;1354;p66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5" name="Google Shape;1355;p66"/>
            <p:cNvSpPr/>
            <p:nvPr/>
          </p:nvSpPr>
          <p:spPr>
            <a:xfrm>
              <a:off x="1946" y="1564"/>
              <a:ext cx="390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PC-M-10-04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56" name="Google Shape;1356;p66"/>
          <p:cNvSpPr txBox="1"/>
          <p:nvPr/>
        </p:nvSpPr>
        <p:spPr>
          <a:xfrm>
            <a:off x="3194789" y="5453512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판매대행사 매핑 관리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57" name="Google Shape;1357;p66"/>
          <p:cNvGrpSpPr/>
          <p:nvPr/>
        </p:nvGrpSpPr>
        <p:grpSpPr>
          <a:xfrm>
            <a:off x="3351303" y="5742172"/>
            <a:ext cx="1078210" cy="368300"/>
            <a:chOff x="1946" y="1525"/>
            <a:chExt cx="456" cy="232"/>
          </a:xfrm>
        </p:grpSpPr>
        <p:pic>
          <p:nvPicPr>
            <p:cNvPr id="1358" name="Google Shape;1358;p66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9" name="Google Shape;1359;p66"/>
            <p:cNvSpPr/>
            <p:nvPr/>
          </p:nvSpPr>
          <p:spPr>
            <a:xfrm>
              <a:off x="1946" y="1564"/>
              <a:ext cx="390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PC-M-10-05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60" name="Google Shape;1360;p66"/>
          <p:cNvSpPr txBox="1"/>
          <p:nvPr/>
        </p:nvSpPr>
        <p:spPr>
          <a:xfrm>
            <a:off x="3203064" y="6110472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판매대행사 중복 관리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61" name="Google Shape;1361;p66"/>
          <p:cNvCxnSpPr>
            <a:stCxn id="1332" idx="3"/>
            <a:endCxn id="1355" idx="1"/>
          </p:cNvCxnSpPr>
          <p:nvPr/>
        </p:nvCxnSpPr>
        <p:spPr>
          <a:xfrm>
            <a:off x="2738592" y="3055321"/>
            <a:ext cx="604500" cy="2214900"/>
          </a:xfrm>
          <a:prstGeom prst="bentConnector3">
            <a:avLst>
              <a:gd name="adj1" fmla="val 4999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62" name="Google Shape;1362;p66"/>
          <p:cNvCxnSpPr>
            <a:stCxn id="1332" idx="3"/>
            <a:endCxn id="1358" idx="1"/>
          </p:cNvCxnSpPr>
          <p:nvPr/>
        </p:nvCxnSpPr>
        <p:spPr>
          <a:xfrm>
            <a:off x="2738592" y="3055321"/>
            <a:ext cx="629400" cy="2871000"/>
          </a:xfrm>
          <a:prstGeom prst="bentConnector3">
            <a:avLst>
              <a:gd name="adj1" fmla="val 49989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63" name="Google Shape;1363;p66"/>
          <p:cNvCxnSpPr>
            <a:stCxn id="1349" idx="3"/>
            <a:endCxn id="1340" idx="1"/>
          </p:cNvCxnSpPr>
          <p:nvPr/>
        </p:nvCxnSpPr>
        <p:spPr>
          <a:xfrm>
            <a:off x="4404687" y="4654841"/>
            <a:ext cx="4699800" cy="12279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64" name="Google Shape;1364;p66"/>
          <p:cNvCxnSpPr>
            <a:stCxn id="1354" idx="3"/>
          </p:cNvCxnSpPr>
          <p:nvPr/>
        </p:nvCxnSpPr>
        <p:spPr>
          <a:xfrm>
            <a:off x="4421238" y="5269362"/>
            <a:ext cx="4683300" cy="6135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65" name="Google Shape;1365;p66"/>
          <p:cNvCxnSpPr>
            <a:stCxn id="1358" idx="3"/>
          </p:cNvCxnSpPr>
          <p:nvPr/>
        </p:nvCxnSpPr>
        <p:spPr>
          <a:xfrm rot="10800000" flipH="1">
            <a:off x="4429513" y="5882822"/>
            <a:ext cx="4649400" cy="435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0" name="Google Shape;1370;p67"/>
          <p:cNvGraphicFramePr/>
          <p:nvPr/>
        </p:nvGraphicFramePr>
        <p:xfrm>
          <a:off x="92121" y="2305042"/>
          <a:ext cx="9718675" cy="422030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2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3891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71" name="Google Shape;1371;p67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PC-M-10-01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2" name="Google Shape;1372;p67"/>
          <p:cNvSpPr txBox="1"/>
          <p:nvPr/>
        </p:nvSpPr>
        <p:spPr>
          <a:xfrm>
            <a:off x="4972682" y="1447101"/>
            <a:ext cx="156449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미매핑 예매 정보 현황 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3" name="Google Shape;1373;p67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미매핑 예매 정보 현황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74" name="Google Shape;1374;p67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32" y="2865615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67"/>
          <p:cNvSpPr txBox="1"/>
          <p:nvPr/>
        </p:nvSpPr>
        <p:spPr>
          <a:xfrm>
            <a:off x="2334954" y="3203755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1376" name="Google Shape;1376;p67"/>
          <p:cNvCxnSpPr>
            <a:stCxn id="1377" idx="0"/>
            <a:endCxn id="1378" idx="1"/>
          </p:cNvCxnSpPr>
          <p:nvPr/>
        </p:nvCxnSpPr>
        <p:spPr>
          <a:xfrm rot="-5400000">
            <a:off x="4651128" y="2255444"/>
            <a:ext cx="816000" cy="24171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379" name="Google Shape;1379;p67"/>
          <p:cNvGrpSpPr/>
          <p:nvPr/>
        </p:nvGrpSpPr>
        <p:grpSpPr>
          <a:xfrm>
            <a:off x="3303198" y="3871994"/>
            <a:ext cx="1123135" cy="368300"/>
            <a:chOff x="1946" y="1525"/>
            <a:chExt cx="475" cy="232"/>
          </a:xfrm>
        </p:grpSpPr>
        <p:pic>
          <p:nvPicPr>
            <p:cNvPr id="1377" name="Google Shape;1377;p67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0" name="Google Shape;1380;p67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PC-M-10-01-01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81" name="Google Shape;1381;p67"/>
          <p:cNvSpPr txBox="1"/>
          <p:nvPr/>
        </p:nvSpPr>
        <p:spPr>
          <a:xfrm>
            <a:off x="3095612" y="4210134"/>
            <a:ext cx="15001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미매핑 예매 정보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82" name="Google Shape;1382;p67"/>
          <p:cNvGrpSpPr/>
          <p:nvPr/>
        </p:nvGrpSpPr>
        <p:grpSpPr>
          <a:xfrm>
            <a:off x="6251052" y="2871913"/>
            <a:ext cx="1123135" cy="368300"/>
            <a:chOff x="1946" y="1525"/>
            <a:chExt cx="475" cy="232"/>
          </a:xfrm>
        </p:grpSpPr>
        <p:pic>
          <p:nvPicPr>
            <p:cNvPr id="1378" name="Google Shape;1378;p67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3" name="Google Shape;1383;p67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PC-M-10-02-03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84" name="Google Shape;1384;p67"/>
          <p:cNvSpPr txBox="1"/>
          <p:nvPr/>
        </p:nvSpPr>
        <p:spPr>
          <a:xfrm>
            <a:off x="5616747" y="3230841"/>
            <a:ext cx="21907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미매핑 공연 정보 등록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85" name="Google Shape;1385;p67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04505" y="5661329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67"/>
          <p:cNvSpPr txBox="1"/>
          <p:nvPr/>
        </p:nvSpPr>
        <p:spPr>
          <a:xfrm>
            <a:off x="8918227" y="5407325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87" name="Google Shape;1387;p67"/>
          <p:cNvGrpSpPr/>
          <p:nvPr/>
        </p:nvGrpSpPr>
        <p:grpSpPr>
          <a:xfrm>
            <a:off x="5106844" y="3669368"/>
            <a:ext cx="1078210" cy="368300"/>
            <a:chOff x="1946" y="1525"/>
            <a:chExt cx="456" cy="232"/>
          </a:xfrm>
        </p:grpSpPr>
        <p:pic>
          <p:nvPicPr>
            <p:cNvPr id="1388" name="Google Shape;1388;p67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9" name="Google Shape;1389;p67"/>
            <p:cNvSpPr/>
            <p:nvPr/>
          </p:nvSpPr>
          <p:spPr>
            <a:xfrm>
              <a:off x="1946" y="1564"/>
              <a:ext cx="78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90" name="Google Shape;1390;p67"/>
          <p:cNvSpPr txBox="1"/>
          <p:nvPr/>
        </p:nvSpPr>
        <p:spPr>
          <a:xfrm>
            <a:off x="4880992" y="4055847"/>
            <a:ext cx="15413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미매핑 공연 정보 삭제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1" name="Google Shape;1391;p67"/>
          <p:cNvCxnSpPr>
            <a:stCxn id="1374" idx="3"/>
            <a:endCxn id="1377" idx="1"/>
          </p:cNvCxnSpPr>
          <p:nvPr/>
        </p:nvCxnSpPr>
        <p:spPr>
          <a:xfrm>
            <a:off x="2738592" y="3055321"/>
            <a:ext cx="581100" cy="1000800"/>
          </a:xfrm>
          <a:prstGeom prst="bentConnector3">
            <a:avLst>
              <a:gd name="adj1" fmla="val 5000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2" name="Google Shape;1392;p67"/>
          <p:cNvCxnSpPr>
            <a:stCxn id="1378" idx="3"/>
            <a:endCxn id="1385" idx="1"/>
          </p:cNvCxnSpPr>
          <p:nvPr/>
        </p:nvCxnSpPr>
        <p:spPr>
          <a:xfrm>
            <a:off x="7329262" y="3056063"/>
            <a:ext cx="1775100" cy="2826600"/>
          </a:xfrm>
          <a:prstGeom prst="bentConnector3">
            <a:avLst>
              <a:gd name="adj1" fmla="val 50004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3" name="Google Shape;1393;p67"/>
          <p:cNvCxnSpPr>
            <a:stCxn id="1388" idx="3"/>
            <a:endCxn id="1385" idx="1"/>
          </p:cNvCxnSpPr>
          <p:nvPr/>
        </p:nvCxnSpPr>
        <p:spPr>
          <a:xfrm>
            <a:off x="6185054" y="3853518"/>
            <a:ext cx="2919600" cy="2029200"/>
          </a:xfrm>
          <a:prstGeom prst="bentConnector3">
            <a:avLst>
              <a:gd name="adj1" fmla="val 49997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4" name="Google Shape;1394;p67"/>
          <p:cNvCxnSpPr>
            <a:stCxn id="1377" idx="3"/>
            <a:endCxn id="1388" idx="1"/>
          </p:cNvCxnSpPr>
          <p:nvPr/>
        </p:nvCxnSpPr>
        <p:spPr>
          <a:xfrm rot="10800000" flipH="1">
            <a:off x="4381407" y="3853644"/>
            <a:ext cx="741900" cy="202500"/>
          </a:xfrm>
          <a:prstGeom prst="bentConnector3">
            <a:avLst>
              <a:gd name="adj1" fmla="val 50006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95" name="Google Shape;1395;p67"/>
          <p:cNvSpPr/>
          <p:nvPr/>
        </p:nvSpPr>
        <p:spPr>
          <a:xfrm>
            <a:off x="5099720" y="3724341"/>
            <a:ext cx="112242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PC-M-10-01-02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96" name="Google Shape;1396;p67"/>
          <p:cNvGrpSpPr/>
          <p:nvPr/>
        </p:nvGrpSpPr>
        <p:grpSpPr>
          <a:xfrm>
            <a:off x="5106844" y="4615663"/>
            <a:ext cx="1078210" cy="368300"/>
            <a:chOff x="1946" y="1525"/>
            <a:chExt cx="456" cy="232"/>
          </a:xfrm>
        </p:grpSpPr>
        <p:pic>
          <p:nvPicPr>
            <p:cNvPr id="1397" name="Google Shape;1397;p67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8" name="Google Shape;1398;p67"/>
            <p:cNvSpPr/>
            <p:nvPr/>
          </p:nvSpPr>
          <p:spPr>
            <a:xfrm>
              <a:off x="1946" y="1564"/>
              <a:ext cx="78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399" name="Google Shape;1399;p67"/>
          <p:cNvCxnSpPr>
            <a:stCxn id="1380" idx="3"/>
            <a:endCxn id="1397" idx="1"/>
          </p:cNvCxnSpPr>
          <p:nvPr/>
        </p:nvCxnSpPr>
        <p:spPr>
          <a:xfrm>
            <a:off x="4426333" y="4056938"/>
            <a:ext cx="697200" cy="742800"/>
          </a:xfrm>
          <a:prstGeom prst="bentConnector3">
            <a:avLst>
              <a:gd name="adj1" fmla="val 4999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0" name="Google Shape;1400;p67"/>
          <p:cNvSpPr/>
          <p:nvPr/>
        </p:nvSpPr>
        <p:spPr>
          <a:xfrm>
            <a:off x="5099720" y="4667460"/>
            <a:ext cx="112242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PC-M-10-01-04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1" name="Google Shape;1401;p67"/>
          <p:cNvSpPr txBox="1"/>
          <p:nvPr/>
        </p:nvSpPr>
        <p:spPr>
          <a:xfrm>
            <a:off x="4880992" y="4990256"/>
            <a:ext cx="15413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미매핑 공연 정보 엑셀 저장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6" name="Google Shape;1406;p68"/>
          <p:cNvGraphicFramePr/>
          <p:nvPr/>
        </p:nvGraphicFramePr>
        <p:xfrm>
          <a:off x="92120" y="2428868"/>
          <a:ext cx="9718675" cy="2224255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260475"/>
                <a:gridCol w="1224125"/>
                <a:gridCol w="2160250"/>
                <a:gridCol w="792100"/>
                <a:gridCol w="1584175"/>
                <a:gridCol w="1710300"/>
                <a:gridCol w="987250"/>
              </a:tblGrid>
              <a:tr h="2435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2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PC-M-10-01-01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미매핑 예매 정보 목록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미매핑 예매 정보 목록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시설명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시설공연코드, 시설명, 공연명,공연일시, 전송일시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PC-M-10-01-02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미매핑 공연 정보  삭제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미매핑 공연 정보  삭제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PC-M-10-01-03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미매핑 공연 정보 등록 하기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미매핑 공연 정보 등록 하기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공연정보 등록으로 자동 연결 되며, 시설공연코드, 공연명, 공연일시 등을 자동으로 가져감.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PC-M-10-01-04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미매핑 공연 정보 엑셀 저장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미매핑 공연 정보 엑셀 저장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407" name="Google Shape;1407;p68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PC-M-10-01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8" name="Google Shape;1408;p68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미매핑 정보 현황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9" name="Google Shape;1409;p68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미매핑 정보 현황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4" name="Google Shape;1414;p69"/>
          <p:cNvGraphicFramePr/>
          <p:nvPr/>
        </p:nvGraphicFramePr>
        <p:xfrm>
          <a:off x="92121" y="2305042"/>
          <a:ext cx="9718675" cy="422030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2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3891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15" name="Google Shape;1415;p69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PC-M-10-02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6" name="Google Shape;1416;p69"/>
          <p:cNvSpPr txBox="1"/>
          <p:nvPr/>
        </p:nvSpPr>
        <p:spPr>
          <a:xfrm>
            <a:off x="4972682" y="1447101"/>
            <a:ext cx="156449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전체예매정보현황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7" name="Google Shape;1417;p69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예매 정보 현황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18" name="Google Shape;1418;p6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32" y="2865615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69"/>
          <p:cNvSpPr txBox="1"/>
          <p:nvPr/>
        </p:nvSpPr>
        <p:spPr>
          <a:xfrm>
            <a:off x="2334954" y="3203755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grpSp>
        <p:nvGrpSpPr>
          <p:cNvPr id="1420" name="Google Shape;1420;p69"/>
          <p:cNvGrpSpPr/>
          <p:nvPr/>
        </p:nvGrpSpPr>
        <p:grpSpPr>
          <a:xfrm>
            <a:off x="3944888" y="3079930"/>
            <a:ext cx="1123135" cy="368300"/>
            <a:chOff x="1946" y="1525"/>
            <a:chExt cx="475" cy="232"/>
          </a:xfrm>
        </p:grpSpPr>
        <p:pic>
          <p:nvPicPr>
            <p:cNvPr id="1421" name="Google Shape;1421;p6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2" name="Google Shape;1422;p69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PC-M-10-02-01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3" name="Google Shape;1423;p69"/>
          <p:cNvSpPr txBox="1"/>
          <p:nvPr/>
        </p:nvSpPr>
        <p:spPr>
          <a:xfrm>
            <a:off x="3740834" y="3418070"/>
            <a:ext cx="15001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예매 정보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24" name="Google Shape;1424;p6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04505" y="5661329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1425" name="Google Shape;1425;p69"/>
          <p:cNvSpPr txBox="1"/>
          <p:nvPr/>
        </p:nvSpPr>
        <p:spPr>
          <a:xfrm>
            <a:off x="8918227" y="5407325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26" name="Google Shape;1426;p69"/>
          <p:cNvCxnSpPr>
            <a:stCxn id="1418" idx="3"/>
            <a:endCxn id="1421" idx="1"/>
          </p:cNvCxnSpPr>
          <p:nvPr/>
        </p:nvCxnSpPr>
        <p:spPr>
          <a:xfrm>
            <a:off x="2738592" y="3055321"/>
            <a:ext cx="1222800" cy="2088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27" name="Google Shape;1427;p69"/>
          <p:cNvCxnSpPr>
            <a:stCxn id="1422" idx="3"/>
            <a:endCxn id="1428" idx="1"/>
          </p:cNvCxnSpPr>
          <p:nvPr/>
        </p:nvCxnSpPr>
        <p:spPr>
          <a:xfrm>
            <a:off x="5068023" y="3264874"/>
            <a:ext cx="1162800" cy="239700"/>
          </a:xfrm>
          <a:prstGeom prst="bentConnector3">
            <a:avLst>
              <a:gd name="adj1" fmla="val 49994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29" name="Google Shape;1429;p69"/>
          <p:cNvCxnSpPr>
            <a:stCxn id="1418" idx="3"/>
            <a:endCxn id="1430" idx="1"/>
          </p:cNvCxnSpPr>
          <p:nvPr/>
        </p:nvCxnSpPr>
        <p:spPr>
          <a:xfrm>
            <a:off x="2738592" y="3055321"/>
            <a:ext cx="1206300" cy="12594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31" name="Google Shape;1431;p69"/>
          <p:cNvCxnSpPr>
            <a:stCxn id="1432" idx="3"/>
            <a:endCxn id="1424" idx="1"/>
          </p:cNvCxnSpPr>
          <p:nvPr/>
        </p:nvCxnSpPr>
        <p:spPr>
          <a:xfrm>
            <a:off x="7337270" y="4554363"/>
            <a:ext cx="1767300" cy="13284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33" name="Google Shape;1433;p69"/>
          <p:cNvCxnSpPr>
            <a:stCxn id="1434" idx="3"/>
            <a:endCxn id="1424" idx="1"/>
          </p:cNvCxnSpPr>
          <p:nvPr/>
        </p:nvCxnSpPr>
        <p:spPr>
          <a:xfrm>
            <a:off x="7337270" y="3505347"/>
            <a:ext cx="1767300" cy="23775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435" name="Google Shape;1435;p69"/>
          <p:cNvGrpSpPr/>
          <p:nvPr/>
        </p:nvGrpSpPr>
        <p:grpSpPr>
          <a:xfrm>
            <a:off x="6214135" y="3320403"/>
            <a:ext cx="1123135" cy="368300"/>
            <a:chOff x="1946" y="1525"/>
            <a:chExt cx="475" cy="232"/>
          </a:xfrm>
        </p:grpSpPr>
        <p:pic>
          <p:nvPicPr>
            <p:cNvPr id="1428" name="Google Shape;1428;p6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4" name="Google Shape;1434;p69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PC-M-10-02-02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36" name="Google Shape;1436;p69"/>
          <p:cNvSpPr txBox="1"/>
          <p:nvPr/>
        </p:nvSpPr>
        <p:spPr>
          <a:xfrm>
            <a:off x="6014070" y="3645024"/>
            <a:ext cx="15001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예매 정보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저장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37" name="Google Shape;1437;p69"/>
          <p:cNvGrpSpPr/>
          <p:nvPr/>
        </p:nvGrpSpPr>
        <p:grpSpPr>
          <a:xfrm>
            <a:off x="3944888" y="4129741"/>
            <a:ext cx="1123135" cy="368300"/>
            <a:chOff x="1946" y="1525"/>
            <a:chExt cx="475" cy="232"/>
          </a:xfrm>
        </p:grpSpPr>
        <p:pic>
          <p:nvPicPr>
            <p:cNvPr id="1438" name="Google Shape;1438;p6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0" name="Google Shape;1430;p69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PC-M-10-02-03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39" name="Google Shape;1439;p69"/>
          <p:cNvSpPr txBox="1"/>
          <p:nvPr/>
        </p:nvSpPr>
        <p:spPr>
          <a:xfrm>
            <a:off x="3740834" y="4467881"/>
            <a:ext cx="15001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공연정보유입현황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40" name="Google Shape;1440;p69"/>
          <p:cNvCxnSpPr>
            <a:endCxn id="1441" idx="1"/>
          </p:cNvCxnSpPr>
          <p:nvPr/>
        </p:nvCxnSpPr>
        <p:spPr>
          <a:xfrm>
            <a:off x="5067886" y="4313869"/>
            <a:ext cx="1162800" cy="239700"/>
          </a:xfrm>
          <a:prstGeom prst="bentConnector3">
            <a:avLst>
              <a:gd name="adj1" fmla="val 50006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442" name="Google Shape;1442;p69"/>
          <p:cNvGrpSpPr/>
          <p:nvPr/>
        </p:nvGrpSpPr>
        <p:grpSpPr>
          <a:xfrm>
            <a:off x="6214135" y="4369419"/>
            <a:ext cx="1123135" cy="368300"/>
            <a:chOff x="1946" y="1525"/>
            <a:chExt cx="475" cy="232"/>
          </a:xfrm>
        </p:grpSpPr>
        <p:pic>
          <p:nvPicPr>
            <p:cNvPr id="1441" name="Google Shape;1441;p6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2" name="Google Shape;1432;p69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PC-M-10-02-04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43" name="Google Shape;1443;p69"/>
          <p:cNvSpPr txBox="1"/>
          <p:nvPr/>
        </p:nvSpPr>
        <p:spPr>
          <a:xfrm>
            <a:off x="6014070" y="4706153"/>
            <a:ext cx="15001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공연정보유입현황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44" name="Google Shape;1444;p69"/>
          <p:cNvCxnSpPr>
            <a:stCxn id="1438" idx="2"/>
            <a:endCxn id="1445" idx="1"/>
          </p:cNvCxnSpPr>
          <p:nvPr/>
        </p:nvCxnSpPr>
        <p:spPr>
          <a:xfrm rot="-5400000" flipH="1">
            <a:off x="4906868" y="4083441"/>
            <a:ext cx="909300" cy="17385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446" name="Google Shape;1446;p69"/>
          <p:cNvGrpSpPr/>
          <p:nvPr/>
        </p:nvGrpSpPr>
        <p:grpSpPr>
          <a:xfrm>
            <a:off x="6214135" y="5223175"/>
            <a:ext cx="1123135" cy="368300"/>
            <a:chOff x="1946" y="1525"/>
            <a:chExt cx="475" cy="232"/>
          </a:xfrm>
        </p:grpSpPr>
        <p:pic>
          <p:nvPicPr>
            <p:cNvPr id="1445" name="Google Shape;1445;p6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7" name="Google Shape;1447;p69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PC-M-10-02-05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48" name="Google Shape;1448;p69"/>
          <p:cNvSpPr txBox="1"/>
          <p:nvPr/>
        </p:nvSpPr>
        <p:spPr>
          <a:xfrm>
            <a:off x="6014070" y="5559909"/>
            <a:ext cx="15001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공연정보유입현황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저장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49" name="Google Shape;1449;p69"/>
          <p:cNvCxnSpPr>
            <a:stCxn id="1445" idx="3"/>
          </p:cNvCxnSpPr>
          <p:nvPr/>
        </p:nvCxnSpPr>
        <p:spPr>
          <a:xfrm>
            <a:off x="7292344" y="5407325"/>
            <a:ext cx="1812300" cy="475500"/>
          </a:xfrm>
          <a:prstGeom prst="bentConnector3">
            <a:avLst>
              <a:gd name="adj1" fmla="val 49996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" name="Google Shape;1454;p70"/>
          <p:cNvGraphicFramePr/>
          <p:nvPr/>
        </p:nvGraphicFramePr>
        <p:xfrm>
          <a:off x="92120" y="2428868"/>
          <a:ext cx="9718675" cy="25072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260475"/>
                <a:gridCol w="1224125"/>
                <a:gridCol w="2160250"/>
                <a:gridCol w="792100"/>
                <a:gridCol w="1584175"/>
                <a:gridCol w="1710300"/>
                <a:gridCol w="987250"/>
              </a:tblGrid>
              <a:tr h="2435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2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PC-M-10-02-01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예매 정보 현황 목록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예매 정보 현황 목록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시설명, 수집일시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수집일시, 시설명, 예매관객수, 취소관객수, 총관객수, 예매매출액, 취소매출액, 총매출액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PC-M-10-02-02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예매 정보 현황 엑셀 저장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예매 정보 현황 엑셀 저장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PC-M-10-02-03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 정보 유입 현황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 정보 유입 현황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등록구분, 유입일자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등록구분, 유입일자, 유입건수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PC-M-10-02-04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 정보 유입 현황 상세보기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 정보 유입 현황 상세보기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PC-M-10-02-05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 정보 유입 현황 엑셀 저장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 정보 유입 현황 엑셀 저장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455" name="Google Shape;1455;p70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PC-M-10-02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6" name="Google Shape;1456;p70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예매 현황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7" name="Google Shape;1457;p70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예매 현황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2" name="Google Shape;1462;p71"/>
          <p:cNvGraphicFramePr/>
          <p:nvPr/>
        </p:nvGraphicFramePr>
        <p:xfrm>
          <a:off x="92121" y="2305042"/>
          <a:ext cx="9718675" cy="422030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2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3891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63" name="Google Shape;1463;p71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PC-M-10-03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4" name="Google Shape;1464;p71"/>
          <p:cNvSpPr txBox="1"/>
          <p:nvPr/>
        </p:nvSpPr>
        <p:spPr>
          <a:xfrm>
            <a:off x="4972682" y="1447101"/>
            <a:ext cx="156449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미매핑공연현황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5" name="Google Shape;1465;p71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수신된 연계 공연에 대한 미매핑 처리 (신규 등록 OR 자동 매핑 처리 결정)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6" name="Google Shape;1466;p71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32" y="2865615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467" name="Google Shape;1467;p71"/>
          <p:cNvSpPr txBox="1"/>
          <p:nvPr/>
        </p:nvSpPr>
        <p:spPr>
          <a:xfrm>
            <a:off x="2334954" y="3203755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grpSp>
        <p:nvGrpSpPr>
          <p:cNvPr id="1468" name="Google Shape;1468;p71"/>
          <p:cNvGrpSpPr/>
          <p:nvPr/>
        </p:nvGrpSpPr>
        <p:grpSpPr>
          <a:xfrm>
            <a:off x="3944888" y="3079930"/>
            <a:ext cx="1123135" cy="368300"/>
            <a:chOff x="1946" y="1525"/>
            <a:chExt cx="475" cy="232"/>
          </a:xfrm>
        </p:grpSpPr>
        <p:pic>
          <p:nvPicPr>
            <p:cNvPr id="1469" name="Google Shape;1469;p71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0" name="Google Shape;1470;p71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PC-M-10-03-01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71" name="Google Shape;1471;p71"/>
          <p:cNvSpPr txBox="1"/>
          <p:nvPr/>
        </p:nvSpPr>
        <p:spPr>
          <a:xfrm>
            <a:off x="3740834" y="3418070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미매핑공연 목록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72" name="Google Shape;1472;p71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04505" y="5661329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p71"/>
          <p:cNvSpPr txBox="1"/>
          <p:nvPr/>
        </p:nvSpPr>
        <p:spPr>
          <a:xfrm>
            <a:off x="8918227" y="5407325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74" name="Google Shape;1474;p71"/>
          <p:cNvCxnSpPr>
            <a:stCxn id="1466" idx="3"/>
            <a:endCxn id="1469" idx="1"/>
          </p:cNvCxnSpPr>
          <p:nvPr/>
        </p:nvCxnSpPr>
        <p:spPr>
          <a:xfrm>
            <a:off x="2738592" y="3055321"/>
            <a:ext cx="1222800" cy="2088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5" name="Google Shape;1475;p71"/>
          <p:cNvCxnSpPr>
            <a:stCxn id="1469" idx="3"/>
            <a:endCxn id="1476" idx="1"/>
          </p:cNvCxnSpPr>
          <p:nvPr/>
        </p:nvCxnSpPr>
        <p:spPr>
          <a:xfrm>
            <a:off x="5023097" y="3264080"/>
            <a:ext cx="543600" cy="7200"/>
          </a:xfrm>
          <a:prstGeom prst="bentConnector3">
            <a:avLst>
              <a:gd name="adj1" fmla="val 5000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477" name="Google Shape;1477;p71"/>
          <p:cNvGrpSpPr/>
          <p:nvPr/>
        </p:nvGrpSpPr>
        <p:grpSpPr>
          <a:xfrm>
            <a:off x="5550234" y="3087251"/>
            <a:ext cx="1123135" cy="368300"/>
            <a:chOff x="1946" y="1525"/>
            <a:chExt cx="475" cy="232"/>
          </a:xfrm>
        </p:grpSpPr>
        <p:pic>
          <p:nvPicPr>
            <p:cNvPr id="1476" name="Google Shape;1476;p71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8" name="Google Shape;1478;p71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PC-M-10-03-02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79" name="Google Shape;1479;p71"/>
          <p:cNvSpPr txBox="1"/>
          <p:nvPr/>
        </p:nvSpPr>
        <p:spPr>
          <a:xfrm>
            <a:off x="3618533" y="4945371"/>
            <a:ext cx="1500198" cy="400110"/>
          </a:xfrm>
          <a:prstGeom prst="rect">
            <a:avLst/>
          </a:prstGeom>
          <a:solidFill>
            <a:srgbClr val="ACACE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기존에 등록된 공연과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중복되는가 확인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80" name="Google Shape;1480;p71"/>
          <p:cNvCxnSpPr>
            <a:stCxn id="1476" idx="3"/>
            <a:endCxn id="1481" idx="0"/>
          </p:cNvCxnSpPr>
          <p:nvPr/>
        </p:nvCxnSpPr>
        <p:spPr>
          <a:xfrm flipH="1">
            <a:off x="4350843" y="3271401"/>
            <a:ext cx="2277600" cy="1578900"/>
          </a:xfrm>
          <a:prstGeom prst="bentConnector4">
            <a:avLst>
              <a:gd name="adj1" fmla="val -10037"/>
              <a:gd name="adj2" fmla="val 5583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1" name="Google Shape;1481;p71"/>
          <p:cNvSpPr/>
          <p:nvPr/>
        </p:nvSpPr>
        <p:spPr>
          <a:xfrm>
            <a:off x="3072826" y="4850236"/>
            <a:ext cx="2556168" cy="612648"/>
          </a:xfrm>
          <a:prstGeom prst="flowChartDecision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82" name="Google Shape;1482;p71"/>
          <p:cNvSpPr txBox="1"/>
          <p:nvPr/>
        </p:nvSpPr>
        <p:spPr>
          <a:xfrm>
            <a:off x="5347515" y="3455551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미매핑공연 검색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83" name="Google Shape;1483;p71"/>
          <p:cNvGrpSpPr/>
          <p:nvPr/>
        </p:nvGrpSpPr>
        <p:grpSpPr>
          <a:xfrm>
            <a:off x="7257256" y="4443331"/>
            <a:ext cx="1802327" cy="368300"/>
            <a:chOff x="1946" y="1525"/>
            <a:chExt cx="456" cy="232"/>
          </a:xfrm>
        </p:grpSpPr>
        <p:pic>
          <p:nvPicPr>
            <p:cNvPr id="1484" name="Google Shape;1484;p71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5" name="Google Shape;1485;p71"/>
            <p:cNvSpPr/>
            <p:nvPr/>
          </p:nvSpPr>
          <p:spPr>
            <a:xfrm>
              <a:off x="1946" y="1564"/>
              <a:ext cx="78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86" name="Google Shape;1486;p71"/>
          <p:cNvSpPr txBox="1"/>
          <p:nvPr/>
        </p:nvSpPr>
        <p:spPr>
          <a:xfrm>
            <a:off x="7403255" y="4411521"/>
            <a:ext cx="1500198" cy="400110"/>
          </a:xfrm>
          <a:prstGeom prst="rect">
            <a:avLst/>
          </a:prstGeom>
          <a:solidFill>
            <a:srgbClr val="ACACE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공연/공연시설/공연장 신규 등록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87" name="Google Shape;1487;p71"/>
          <p:cNvCxnSpPr>
            <a:stCxn id="1481" idx="3"/>
            <a:endCxn id="1484" idx="1"/>
          </p:cNvCxnSpPr>
          <p:nvPr/>
        </p:nvCxnSpPr>
        <p:spPr>
          <a:xfrm rot="10800000" flipH="1">
            <a:off x="5628994" y="4627360"/>
            <a:ext cx="1656000" cy="5292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88" name="Google Shape;1488;p71"/>
          <p:cNvCxnSpPr>
            <a:stCxn id="1481" idx="2"/>
            <a:endCxn id="1489" idx="1"/>
          </p:cNvCxnSpPr>
          <p:nvPr/>
        </p:nvCxnSpPr>
        <p:spPr>
          <a:xfrm rot="-5400000" flipH="1">
            <a:off x="5785810" y="4027984"/>
            <a:ext cx="420000" cy="32898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490" name="Google Shape;1490;p71"/>
          <p:cNvGrpSpPr/>
          <p:nvPr/>
        </p:nvGrpSpPr>
        <p:grpSpPr>
          <a:xfrm>
            <a:off x="7624191" y="5698635"/>
            <a:ext cx="1123135" cy="368300"/>
            <a:chOff x="1946" y="1525"/>
            <a:chExt cx="475" cy="232"/>
          </a:xfrm>
        </p:grpSpPr>
        <p:pic>
          <p:nvPicPr>
            <p:cNvPr id="1489" name="Google Shape;1489;p71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1" name="Google Shape;1491;p71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PC-M-10-03-03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92" name="Google Shape;1492;p71"/>
          <p:cNvCxnSpPr>
            <a:stCxn id="1489" idx="3"/>
            <a:endCxn id="1472" idx="1"/>
          </p:cNvCxnSpPr>
          <p:nvPr/>
        </p:nvCxnSpPr>
        <p:spPr>
          <a:xfrm>
            <a:off x="8702401" y="5882785"/>
            <a:ext cx="402000" cy="600"/>
          </a:xfrm>
          <a:prstGeom prst="bentConnector3">
            <a:avLst>
              <a:gd name="adj1" fmla="val 50013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93" name="Google Shape;1493;p71"/>
          <p:cNvSpPr txBox="1"/>
          <p:nvPr/>
        </p:nvSpPr>
        <p:spPr>
          <a:xfrm>
            <a:off x="7435660" y="6066935"/>
            <a:ext cx="15001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공연/공연시설/공연장 자동 매핑 등록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4" name="Google Shape;1494;p71"/>
          <p:cNvCxnSpPr>
            <a:stCxn id="1484" idx="3"/>
            <a:endCxn id="1472" idx="0"/>
          </p:cNvCxnSpPr>
          <p:nvPr/>
        </p:nvCxnSpPr>
        <p:spPr>
          <a:xfrm>
            <a:off x="9059582" y="4627481"/>
            <a:ext cx="268200" cy="10338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95" name="Google Shape;1495;p71"/>
          <p:cNvSpPr txBox="1"/>
          <p:nvPr/>
        </p:nvSpPr>
        <p:spPr>
          <a:xfrm>
            <a:off x="5349044" y="4872666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중복이 아닌 경우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6" name="Google Shape;1496;p71"/>
          <p:cNvSpPr txBox="1"/>
          <p:nvPr/>
        </p:nvSpPr>
        <p:spPr>
          <a:xfrm>
            <a:off x="4422550" y="5549722"/>
            <a:ext cx="106712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중복인 경우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p12"/>
          <p:cNvGraphicFramePr/>
          <p:nvPr>
            <p:extLst>
              <p:ext uri="{D42A27DB-BD31-4B8C-83A1-F6EECF244321}">
                <p14:modId xmlns:p14="http://schemas.microsoft.com/office/powerpoint/2010/main" val="1332077518"/>
              </p:ext>
            </p:extLst>
          </p:nvPr>
        </p:nvGraphicFramePr>
        <p:xfrm>
          <a:off x="92119" y="1173858"/>
          <a:ext cx="9720125" cy="100014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425"/>
                <a:gridCol w="1226950"/>
                <a:gridCol w="903275"/>
                <a:gridCol w="864100"/>
                <a:gridCol w="1008100"/>
                <a:gridCol w="1571575"/>
                <a:gridCol w="781425"/>
                <a:gridCol w="935500"/>
                <a:gridCol w="815950"/>
                <a:gridCol w="754825"/>
              </a:tblGrid>
              <a:tr h="259075">
                <a:tc grid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처리 흐름도</a:t>
                      </a:r>
                      <a:endParaRPr dirty="0"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  계</a:t>
                      </a:r>
                      <a:endParaRPr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없음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명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전체 흐름도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자</a:t>
                      </a:r>
                      <a:endParaRPr dirty="0"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박기호</a:t>
                      </a:r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 인 자</a:t>
                      </a:r>
                      <a:endParaRPr dirty="0"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  명</a:t>
                      </a:r>
                      <a:endParaRPr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공연예술통합관리시스템의 관리자 전체 업무 처리 흐름도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Google Shape;83;p12"/>
          <p:cNvGraphicFramePr/>
          <p:nvPr>
            <p:extLst>
              <p:ext uri="{D42A27DB-BD31-4B8C-83A1-F6EECF244321}">
                <p14:modId xmlns:p14="http://schemas.microsoft.com/office/powerpoint/2010/main" val="394685675"/>
              </p:ext>
            </p:extLst>
          </p:nvPr>
        </p:nvGraphicFramePr>
        <p:xfrm>
          <a:off x="95217" y="2143116"/>
          <a:ext cx="9715575" cy="272933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7950"/>
                <a:gridCol w="1202475"/>
                <a:gridCol w="7655150"/>
              </a:tblGrid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542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관리자, 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84" name="Google Shape;84;p12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9794" y="2428868"/>
            <a:ext cx="357360" cy="31956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2"/>
          <p:cNvSpPr txBox="1"/>
          <p:nvPr/>
        </p:nvSpPr>
        <p:spPr>
          <a:xfrm>
            <a:off x="2238356" y="2797647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87" name="Google Shape;87;p12"/>
          <p:cNvCxnSpPr>
            <a:stCxn id="84" idx="3"/>
            <a:endCxn id="88" idx="1"/>
          </p:cNvCxnSpPr>
          <p:nvPr/>
        </p:nvCxnSpPr>
        <p:spPr>
          <a:xfrm>
            <a:off x="2667154" y="2588650"/>
            <a:ext cx="3735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89" name="Google Shape;89;p12"/>
          <p:cNvGrpSpPr/>
          <p:nvPr/>
        </p:nvGrpSpPr>
        <p:grpSpPr>
          <a:xfrm>
            <a:off x="3024174" y="2440457"/>
            <a:ext cx="1078210" cy="307976"/>
            <a:chOff x="1946" y="1525"/>
            <a:chExt cx="456" cy="232"/>
          </a:xfrm>
        </p:grpSpPr>
        <p:pic>
          <p:nvPicPr>
            <p:cNvPr id="88" name="Google Shape;88;p12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2"/>
            <p:cNvSpPr/>
            <p:nvPr/>
          </p:nvSpPr>
          <p:spPr>
            <a:xfrm>
              <a:off x="1946" y="1564"/>
              <a:ext cx="241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4" name="Google Shape;94;p12"/>
          <p:cNvSpPr txBox="1"/>
          <p:nvPr/>
        </p:nvSpPr>
        <p:spPr>
          <a:xfrm>
            <a:off x="8303805" y="4259880"/>
            <a:ext cx="899341" cy="4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 클릭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95;p12"/>
          <p:cNvCxnSpPr>
            <a:stCxn id="88" idx="3"/>
          </p:cNvCxnSpPr>
          <p:nvPr/>
        </p:nvCxnSpPr>
        <p:spPr>
          <a:xfrm flipV="1">
            <a:off x="4102384" y="2588650"/>
            <a:ext cx="1779310" cy="57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9" name="Google Shape;99;p12"/>
          <p:cNvGrpSpPr/>
          <p:nvPr/>
        </p:nvGrpSpPr>
        <p:grpSpPr>
          <a:xfrm>
            <a:off x="5891217" y="2745289"/>
            <a:ext cx="1078210" cy="284160"/>
            <a:chOff x="1946" y="1525"/>
            <a:chExt cx="456" cy="232"/>
          </a:xfrm>
        </p:grpSpPr>
        <p:pic>
          <p:nvPicPr>
            <p:cNvPr id="100" name="Google Shape;100;p12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2"/>
            <p:cNvSpPr/>
            <p:nvPr/>
          </p:nvSpPr>
          <p:spPr>
            <a:xfrm>
              <a:off x="1946" y="1564"/>
              <a:ext cx="349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박스등록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2" name="Google Shape;102;p12"/>
          <p:cNvGrpSpPr/>
          <p:nvPr/>
        </p:nvGrpSpPr>
        <p:grpSpPr>
          <a:xfrm>
            <a:off x="5881694" y="2438393"/>
            <a:ext cx="1078210" cy="284160"/>
            <a:chOff x="1946" y="1525"/>
            <a:chExt cx="456" cy="232"/>
          </a:xfrm>
        </p:grpSpPr>
        <p:pic>
          <p:nvPicPr>
            <p:cNvPr id="103" name="Google Shape;103;p12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2"/>
            <p:cNvSpPr/>
            <p:nvPr/>
          </p:nvSpPr>
          <p:spPr>
            <a:xfrm>
              <a:off x="1946" y="1564"/>
              <a:ext cx="404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센서 리스트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5" name="Google Shape;105;p12"/>
          <p:cNvGrpSpPr/>
          <p:nvPr/>
        </p:nvGrpSpPr>
        <p:grpSpPr>
          <a:xfrm>
            <a:off x="5891216" y="3029449"/>
            <a:ext cx="1132593" cy="284160"/>
            <a:chOff x="1946" y="1525"/>
            <a:chExt cx="479" cy="232"/>
          </a:xfrm>
        </p:grpSpPr>
        <p:pic>
          <p:nvPicPr>
            <p:cNvPr id="106" name="Google Shape;106;p12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72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2"/>
            <p:cNvSpPr/>
            <p:nvPr/>
          </p:nvSpPr>
          <p:spPr>
            <a:xfrm>
              <a:off x="1946" y="1564"/>
              <a:ext cx="458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센서교체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8" name="Google Shape;108;p12"/>
          <p:cNvGrpSpPr/>
          <p:nvPr/>
        </p:nvGrpSpPr>
        <p:grpSpPr>
          <a:xfrm>
            <a:off x="5891217" y="3313609"/>
            <a:ext cx="1078210" cy="284160"/>
            <a:chOff x="1946" y="1525"/>
            <a:chExt cx="456" cy="232"/>
          </a:xfrm>
        </p:grpSpPr>
        <p:pic>
          <p:nvPicPr>
            <p:cNvPr id="109" name="Google Shape;109;p12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2"/>
            <p:cNvSpPr/>
            <p:nvPr/>
          </p:nvSpPr>
          <p:spPr>
            <a:xfrm>
              <a:off x="1946" y="1564"/>
              <a:ext cx="262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설정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7" name="Google Shape;117;p12"/>
          <p:cNvCxnSpPr>
            <a:endCxn id="103" idx="1"/>
          </p:cNvCxnSpPr>
          <p:nvPr/>
        </p:nvCxnSpPr>
        <p:spPr>
          <a:xfrm>
            <a:off x="5471646" y="2580473"/>
            <a:ext cx="426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0" name="Google Shape;120;p12"/>
          <p:cNvCxnSpPr>
            <a:endCxn id="100" idx="1"/>
          </p:cNvCxnSpPr>
          <p:nvPr/>
        </p:nvCxnSpPr>
        <p:spPr>
          <a:xfrm>
            <a:off x="4940569" y="2708869"/>
            <a:ext cx="967199" cy="178500"/>
          </a:xfrm>
          <a:prstGeom prst="bentConnector3">
            <a:avLst>
              <a:gd name="adj1" fmla="val 74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1" name="Google Shape;121;p12"/>
          <p:cNvCxnSpPr/>
          <p:nvPr/>
        </p:nvCxnSpPr>
        <p:spPr>
          <a:xfrm>
            <a:off x="4940568" y="2708929"/>
            <a:ext cx="956225" cy="434327"/>
          </a:xfrm>
          <a:prstGeom prst="bentConnector3">
            <a:avLst>
              <a:gd name="adj1" fmla="val 57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Google Shape;122;p12"/>
          <p:cNvCxnSpPr>
            <a:endCxn id="110" idx="1"/>
          </p:cNvCxnSpPr>
          <p:nvPr/>
        </p:nvCxnSpPr>
        <p:spPr>
          <a:xfrm>
            <a:off x="4940568" y="2588650"/>
            <a:ext cx="950649" cy="867651"/>
          </a:xfrm>
          <a:prstGeom prst="bentConnector3">
            <a:avLst>
              <a:gd name="adj1" fmla="val 53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125;p12"/>
          <p:cNvCxnSpPr>
            <a:stCxn id="103" idx="3"/>
            <a:endCxn id="163" idx="0"/>
          </p:cNvCxnSpPr>
          <p:nvPr/>
        </p:nvCxnSpPr>
        <p:spPr>
          <a:xfrm>
            <a:off x="6959904" y="2580473"/>
            <a:ext cx="2501593" cy="127596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" name="Google Shape;126;p12"/>
          <p:cNvCxnSpPr>
            <a:stCxn id="100" idx="3"/>
            <a:endCxn id="163" idx="0"/>
          </p:cNvCxnSpPr>
          <p:nvPr/>
        </p:nvCxnSpPr>
        <p:spPr>
          <a:xfrm>
            <a:off x="6969427" y="2887369"/>
            <a:ext cx="2492070" cy="96907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" name="Google Shape;127;p12"/>
          <p:cNvCxnSpPr>
            <a:stCxn id="106" idx="3"/>
            <a:endCxn id="163" idx="0"/>
          </p:cNvCxnSpPr>
          <p:nvPr/>
        </p:nvCxnSpPr>
        <p:spPr>
          <a:xfrm>
            <a:off x="7023809" y="3171529"/>
            <a:ext cx="2437688" cy="68491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8" name="Google Shape;128;p12"/>
          <p:cNvCxnSpPr>
            <a:stCxn id="109" idx="3"/>
            <a:endCxn id="163" idx="0"/>
          </p:cNvCxnSpPr>
          <p:nvPr/>
        </p:nvCxnSpPr>
        <p:spPr>
          <a:xfrm>
            <a:off x="6969427" y="3455689"/>
            <a:ext cx="2492070" cy="4007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3" name="Google Shape;202;p14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21669" y="3856440"/>
            <a:ext cx="479656" cy="50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61;p9" descr="clip_image0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38346" y="4394733"/>
            <a:ext cx="446302" cy="44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직선 연결선 77"/>
          <p:cNvCxnSpPr>
            <a:endCxn id="164" idx="0"/>
          </p:cNvCxnSpPr>
          <p:nvPr/>
        </p:nvCxnSpPr>
        <p:spPr>
          <a:xfrm>
            <a:off x="9461497" y="4359934"/>
            <a:ext cx="0" cy="34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163" idx="1"/>
          </p:cNvCxnSpPr>
          <p:nvPr/>
        </p:nvCxnSpPr>
        <p:spPr>
          <a:xfrm rot="10800000">
            <a:off x="4952181" y="3455689"/>
            <a:ext cx="4269488" cy="652498"/>
          </a:xfrm>
          <a:prstGeom prst="bentConnector3">
            <a:avLst>
              <a:gd name="adj1" fmla="val 1002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8413124" y="3851509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다른 탭 클릭</a:t>
            </a:r>
            <a:endParaRPr lang="ko-KR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1" name="Google Shape;1501;p72"/>
          <p:cNvGraphicFramePr/>
          <p:nvPr/>
        </p:nvGraphicFramePr>
        <p:xfrm>
          <a:off x="92120" y="2428868"/>
          <a:ext cx="9718675" cy="207520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260475"/>
                <a:gridCol w="1224125"/>
                <a:gridCol w="2160250"/>
                <a:gridCol w="792100"/>
                <a:gridCol w="1584175"/>
                <a:gridCol w="1710300"/>
                <a:gridCol w="987250"/>
              </a:tblGrid>
              <a:tr h="2435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2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PC-M-10-03-01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미매핑 공연 현황 목록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미매핑 공연 현황 목록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공연명, 수집일시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공연명, 공연시설명, 공연장명,공연기간, 공연시설코드, 공연장코드, 시설공연코드 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PC-M-10-03-02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미매핑 공연 검색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미매핑 공연이 기존 공연으로 등록 되어있는지 검색하는 팝업화면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공연명, 공연기간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공연명, 공연시설명, 공연장명,공연기간, 공연시설코드, 공연장코드, 시설공연코드 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PC-M-10-03-03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공연/공연시설/공연장 자동매핑등록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동일한 공연이고 판매대행사만 다르므로 공연/공연시설, 공연장 자동 매핑 처리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매핑 대상 공연, 매핑 타켓 공연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02" name="Google Shape;1502;p72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PC-M-10-03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3" name="Google Shape;1503;p72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미매핑공연현황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4" name="Google Shape;1504;p72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수신된 연계 공연에 대한 미매핑 처리 (신규 등록 OR 매핑 처리 결정)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5" name="Google Shape;1505;p72"/>
          <p:cNvSpPr txBox="1"/>
          <p:nvPr/>
        </p:nvSpPr>
        <p:spPr>
          <a:xfrm>
            <a:off x="-1959768" y="3873945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미매핑 공연 현황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6" name="Google Shape;1506;p72"/>
          <p:cNvSpPr txBox="1"/>
          <p:nvPr/>
        </p:nvSpPr>
        <p:spPr>
          <a:xfrm>
            <a:off x="-1888737" y="4488466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판매대행사 매핑 관리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7" name="Google Shape;1507;p72"/>
          <p:cNvSpPr txBox="1"/>
          <p:nvPr/>
        </p:nvSpPr>
        <p:spPr>
          <a:xfrm>
            <a:off x="-1880462" y="5145426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판매대행사 중복 관리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2" name="Google Shape;1512;p73"/>
          <p:cNvGraphicFramePr/>
          <p:nvPr/>
        </p:nvGraphicFramePr>
        <p:xfrm>
          <a:off x="92121" y="2305042"/>
          <a:ext cx="9718675" cy="422030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2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3891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13" name="Google Shape;1513;p73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PC-M-10-04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4" name="Google Shape;1514;p73"/>
          <p:cNvSpPr txBox="1"/>
          <p:nvPr/>
        </p:nvSpPr>
        <p:spPr>
          <a:xfrm>
            <a:off x="4972682" y="1447101"/>
            <a:ext cx="156449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판매대행사 매핑관리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5" name="Google Shape;1515;p73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판매대행사별로 사실상 동일한 공연 매핑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16" name="Google Shape;1516;p73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32" y="2865615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517" name="Google Shape;1517;p73"/>
          <p:cNvSpPr txBox="1"/>
          <p:nvPr/>
        </p:nvSpPr>
        <p:spPr>
          <a:xfrm>
            <a:off x="2334954" y="3203755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grpSp>
        <p:nvGrpSpPr>
          <p:cNvPr id="1518" name="Google Shape;1518;p73"/>
          <p:cNvGrpSpPr/>
          <p:nvPr/>
        </p:nvGrpSpPr>
        <p:grpSpPr>
          <a:xfrm>
            <a:off x="3944888" y="2765125"/>
            <a:ext cx="1123135" cy="368300"/>
            <a:chOff x="1946" y="1525"/>
            <a:chExt cx="475" cy="232"/>
          </a:xfrm>
        </p:grpSpPr>
        <p:pic>
          <p:nvPicPr>
            <p:cNvPr id="1519" name="Google Shape;1519;p7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0" name="Google Shape;1520;p7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PC-M-10-04-01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21" name="Google Shape;1521;p73"/>
          <p:cNvSpPr txBox="1"/>
          <p:nvPr/>
        </p:nvSpPr>
        <p:spPr>
          <a:xfrm>
            <a:off x="3740834" y="3103265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공연매핑 목록/검색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22" name="Google Shape;1522;p73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04505" y="5661329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1523" name="Google Shape;1523;p73"/>
          <p:cNvSpPr txBox="1"/>
          <p:nvPr/>
        </p:nvSpPr>
        <p:spPr>
          <a:xfrm>
            <a:off x="8918227" y="5407325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24" name="Google Shape;1524;p73"/>
          <p:cNvCxnSpPr>
            <a:stCxn id="1516" idx="3"/>
            <a:endCxn id="1519" idx="1"/>
          </p:cNvCxnSpPr>
          <p:nvPr/>
        </p:nvCxnSpPr>
        <p:spPr>
          <a:xfrm rot="10800000" flipH="1">
            <a:off x="2738592" y="2949421"/>
            <a:ext cx="1222800" cy="1059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5" name="Google Shape;1525;p73"/>
          <p:cNvCxnSpPr>
            <a:stCxn id="1519" idx="3"/>
            <a:endCxn id="1526" idx="1"/>
          </p:cNvCxnSpPr>
          <p:nvPr/>
        </p:nvCxnSpPr>
        <p:spPr>
          <a:xfrm>
            <a:off x="5023097" y="2949275"/>
            <a:ext cx="543600" cy="7200"/>
          </a:xfrm>
          <a:prstGeom prst="bentConnector3">
            <a:avLst>
              <a:gd name="adj1" fmla="val 5000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27" name="Google Shape;1527;p73"/>
          <p:cNvGrpSpPr/>
          <p:nvPr/>
        </p:nvGrpSpPr>
        <p:grpSpPr>
          <a:xfrm>
            <a:off x="5550234" y="2772446"/>
            <a:ext cx="1123135" cy="368300"/>
            <a:chOff x="1946" y="1525"/>
            <a:chExt cx="475" cy="232"/>
          </a:xfrm>
        </p:grpSpPr>
        <p:pic>
          <p:nvPicPr>
            <p:cNvPr id="1526" name="Google Shape;1526;p7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8" name="Google Shape;1528;p7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PC-M-10-04-02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29" name="Google Shape;1529;p73"/>
          <p:cNvSpPr txBox="1"/>
          <p:nvPr/>
        </p:nvSpPr>
        <p:spPr>
          <a:xfrm>
            <a:off x="5347515" y="3140746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 매핑 상세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30" name="Google Shape;1530;p73"/>
          <p:cNvGrpSpPr/>
          <p:nvPr/>
        </p:nvGrpSpPr>
        <p:grpSpPr>
          <a:xfrm>
            <a:off x="4015561" y="3429000"/>
            <a:ext cx="1123135" cy="368300"/>
            <a:chOff x="1946" y="1525"/>
            <a:chExt cx="475" cy="232"/>
          </a:xfrm>
        </p:grpSpPr>
        <p:pic>
          <p:nvPicPr>
            <p:cNvPr id="1531" name="Google Shape;1531;p7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2" name="Google Shape;1532;p7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PC-M-10-04-03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33" name="Google Shape;1533;p73"/>
          <p:cNvSpPr txBox="1"/>
          <p:nvPr/>
        </p:nvSpPr>
        <p:spPr>
          <a:xfrm>
            <a:off x="3812842" y="3750834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 매핑 등록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34" name="Google Shape;1534;p73"/>
          <p:cNvGrpSpPr/>
          <p:nvPr/>
        </p:nvGrpSpPr>
        <p:grpSpPr>
          <a:xfrm>
            <a:off x="5659775" y="3429000"/>
            <a:ext cx="1123135" cy="368300"/>
            <a:chOff x="1946" y="1525"/>
            <a:chExt cx="475" cy="232"/>
          </a:xfrm>
        </p:grpSpPr>
        <p:pic>
          <p:nvPicPr>
            <p:cNvPr id="1535" name="Google Shape;1535;p7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6" name="Google Shape;1536;p7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PC-M-10-04-04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37" name="Google Shape;1537;p73"/>
          <p:cNvSpPr txBox="1"/>
          <p:nvPr/>
        </p:nvSpPr>
        <p:spPr>
          <a:xfrm>
            <a:off x="5457056" y="3797300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 매핑 삭제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38" name="Google Shape;1538;p73"/>
          <p:cNvGrpSpPr/>
          <p:nvPr/>
        </p:nvGrpSpPr>
        <p:grpSpPr>
          <a:xfrm>
            <a:off x="7471945" y="2780928"/>
            <a:ext cx="1123135" cy="368300"/>
            <a:chOff x="1946" y="1525"/>
            <a:chExt cx="475" cy="232"/>
          </a:xfrm>
        </p:grpSpPr>
        <p:pic>
          <p:nvPicPr>
            <p:cNvPr id="1539" name="Google Shape;1539;p7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0" name="Google Shape;1540;p7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PC-M-10-04-05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41" name="Google Shape;1541;p73"/>
          <p:cNvSpPr txBox="1"/>
          <p:nvPr/>
        </p:nvSpPr>
        <p:spPr>
          <a:xfrm>
            <a:off x="7269226" y="3149228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 매핑 수정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42" name="Google Shape;1542;p73"/>
          <p:cNvCxnSpPr>
            <a:stCxn id="1521" idx="0"/>
            <a:endCxn id="1531" idx="0"/>
          </p:cNvCxnSpPr>
          <p:nvPr/>
        </p:nvCxnSpPr>
        <p:spPr>
          <a:xfrm rot="-5400000" flipH="1">
            <a:off x="4364033" y="3230165"/>
            <a:ext cx="325800" cy="72000"/>
          </a:xfrm>
          <a:prstGeom prst="bentConnector5">
            <a:avLst>
              <a:gd name="adj1" fmla="val 67241"/>
              <a:gd name="adj2" fmla="val -16530"/>
              <a:gd name="adj3" fmla="val 76083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3" name="Google Shape;1543;p73"/>
          <p:cNvCxnSpPr>
            <a:endCxn id="1535" idx="1"/>
          </p:cNvCxnSpPr>
          <p:nvPr/>
        </p:nvCxnSpPr>
        <p:spPr>
          <a:xfrm>
            <a:off x="4972826" y="2949250"/>
            <a:ext cx="703500" cy="663900"/>
          </a:xfrm>
          <a:prstGeom prst="bentConnector3">
            <a:avLst>
              <a:gd name="adj1" fmla="val 4999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4" name="Google Shape;1544;p73"/>
          <p:cNvCxnSpPr>
            <a:stCxn id="1526" idx="3"/>
            <a:endCxn id="1539" idx="1"/>
          </p:cNvCxnSpPr>
          <p:nvPr/>
        </p:nvCxnSpPr>
        <p:spPr>
          <a:xfrm>
            <a:off x="6628443" y="2956596"/>
            <a:ext cx="860100" cy="8400"/>
          </a:xfrm>
          <a:prstGeom prst="bentConnector3">
            <a:avLst>
              <a:gd name="adj1" fmla="val 49997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5" name="Google Shape;1545;p73"/>
          <p:cNvCxnSpPr>
            <a:stCxn id="1539" idx="3"/>
            <a:endCxn id="1522" idx="0"/>
          </p:cNvCxnSpPr>
          <p:nvPr/>
        </p:nvCxnSpPr>
        <p:spPr>
          <a:xfrm>
            <a:off x="8550155" y="2965078"/>
            <a:ext cx="777600" cy="26964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6" name="Google Shape;1546;p73"/>
          <p:cNvCxnSpPr>
            <a:stCxn id="1535" idx="3"/>
            <a:endCxn id="1522" idx="0"/>
          </p:cNvCxnSpPr>
          <p:nvPr/>
        </p:nvCxnSpPr>
        <p:spPr>
          <a:xfrm>
            <a:off x="6737984" y="3613150"/>
            <a:ext cx="2589600" cy="20481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7" name="Google Shape;1547;p73"/>
          <p:cNvCxnSpPr>
            <a:stCxn id="1533" idx="2"/>
            <a:endCxn id="1523" idx="2"/>
          </p:cNvCxnSpPr>
          <p:nvPr/>
        </p:nvCxnSpPr>
        <p:spPr>
          <a:xfrm rot="-5400000" flipH="1">
            <a:off x="6110641" y="2449355"/>
            <a:ext cx="1656300" cy="4751700"/>
          </a:xfrm>
          <a:prstGeom prst="bentConnector3">
            <a:avLst>
              <a:gd name="adj1" fmla="val 2239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48" name="Google Shape;1548;p73"/>
          <p:cNvGrpSpPr/>
          <p:nvPr/>
        </p:nvGrpSpPr>
        <p:grpSpPr>
          <a:xfrm>
            <a:off x="4034728" y="4055755"/>
            <a:ext cx="1123135" cy="368300"/>
            <a:chOff x="1946" y="1525"/>
            <a:chExt cx="475" cy="232"/>
          </a:xfrm>
        </p:grpSpPr>
        <p:pic>
          <p:nvPicPr>
            <p:cNvPr id="1549" name="Google Shape;1549;p7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0" name="Google Shape;1550;p7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PC-M-10-04-06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51" name="Google Shape;1551;p73"/>
          <p:cNvSpPr txBox="1"/>
          <p:nvPr/>
        </p:nvSpPr>
        <p:spPr>
          <a:xfrm>
            <a:off x="3830674" y="4393895"/>
            <a:ext cx="162638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공연시설매핑 목록/검색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52" name="Google Shape;1552;p73"/>
          <p:cNvCxnSpPr>
            <a:stCxn id="1517" idx="0"/>
            <a:endCxn id="1549" idx="1"/>
          </p:cNvCxnSpPr>
          <p:nvPr/>
        </p:nvCxnSpPr>
        <p:spPr>
          <a:xfrm rot="-5400000" flipH="1">
            <a:off x="2802076" y="2990755"/>
            <a:ext cx="1036200" cy="1462200"/>
          </a:xfrm>
          <a:prstGeom prst="bentConnector4">
            <a:avLst>
              <a:gd name="adj1" fmla="val 41366"/>
              <a:gd name="adj2" fmla="val 5869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3" name="Google Shape;1553;p73"/>
          <p:cNvCxnSpPr>
            <a:stCxn id="1549" idx="3"/>
            <a:endCxn id="1554" idx="1"/>
          </p:cNvCxnSpPr>
          <p:nvPr/>
        </p:nvCxnSpPr>
        <p:spPr>
          <a:xfrm>
            <a:off x="5112937" y="4239905"/>
            <a:ext cx="543600" cy="7200"/>
          </a:xfrm>
          <a:prstGeom prst="bentConnector3">
            <a:avLst>
              <a:gd name="adj1" fmla="val 5000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55" name="Google Shape;1555;p73"/>
          <p:cNvGrpSpPr/>
          <p:nvPr/>
        </p:nvGrpSpPr>
        <p:grpSpPr>
          <a:xfrm>
            <a:off x="5640074" y="4063076"/>
            <a:ext cx="1123135" cy="368300"/>
            <a:chOff x="1946" y="1525"/>
            <a:chExt cx="475" cy="232"/>
          </a:xfrm>
        </p:grpSpPr>
        <p:pic>
          <p:nvPicPr>
            <p:cNvPr id="1554" name="Google Shape;1554;p7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6" name="Google Shape;1556;p7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PC-M-10-04-07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57" name="Google Shape;1557;p73"/>
          <p:cNvSpPr txBox="1"/>
          <p:nvPr/>
        </p:nvSpPr>
        <p:spPr>
          <a:xfrm>
            <a:off x="5437355" y="4431376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공연시설 매핑 상세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58" name="Google Shape;1558;p73"/>
          <p:cNvGrpSpPr/>
          <p:nvPr/>
        </p:nvGrpSpPr>
        <p:grpSpPr>
          <a:xfrm>
            <a:off x="4105401" y="4825189"/>
            <a:ext cx="1123135" cy="368300"/>
            <a:chOff x="1946" y="1525"/>
            <a:chExt cx="475" cy="232"/>
          </a:xfrm>
        </p:grpSpPr>
        <p:pic>
          <p:nvPicPr>
            <p:cNvPr id="1559" name="Google Shape;1559;p7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0" name="Google Shape;1560;p7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PC-M-10-04-08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61" name="Google Shape;1561;p73"/>
          <p:cNvSpPr txBox="1"/>
          <p:nvPr/>
        </p:nvSpPr>
        <p:spPr>
          <a:xfrm>
            <a:off x="3902682" y="5193489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공연시설 매핑 등록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62" name="Google Shape;1562;p73"/>
          <p:cNvGrpSpPr/>
          <p:nvPr/>
        </p:nvGrpSpPr>
        <p:grpSpPr>
          <a:xfrm>
            <a:off x="5809046" y="4764865"/>
            <a:ext cx="1123135" cy="368300"/>
            <a:chOff x="1946" y="1525"/>
            <a:chExt cx="475" cy="232"/>
          </a:xfrm>
        </p:grpSpPr>
        <p:pic>
          <p:nvPicPr>
            <p:cNvPr id="1563" name="Google Shape;1563;p7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4" name="Google Shape;1564;p7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PC-M-10-04-09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65" name="Google Shape;1565;p73"/>
          <p:cNvSpPr txBox="1"/>
          <p:nvPr/>
        </p:nvSpPr>
        <p:spPr>
          <a:xfrm>
            <a:off x="5606327" y="5133165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공연시설 매핑 삭제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66" name="Google Shape;1566;p73"/>
          <p:cNvGrpSpPr/>
          <p:nvPr/>
        </p:nvGrpSpPr>
        <p:grpSpPr>
          <a:xfrm>
            <a:off x="7561785" y="4801983"/>
            <a:ext cx="1123135" cy="368300"/>
            <a:chOff x="1946" y="1525"/>
            <a:chExt cx="475" cy="232"/>
          </a:xfrm>
        </p:grpSpPr>
        <p:pic>
          <p:nvPicPr>
            <p:cNvPr id="1567" name="Google Shape;1567;p7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8" name="Google Shape;1568;p7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PC-M-10-04-10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69" name="Google Shape;1569;p73"/>
          <p:cNvSpPr txBox="1"/>
          <p:nvPr/>
        </p:nvSpPr>
        <p:spPr>
          <a:xfrm>
            <a:off x="7359066" y="5170283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공연시설 매핑 수정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70" name="Google Shape;1570;p73"/>
          <p:cNvCxnSpPr>
            <a:stCxn id="1551" idx="0"/>
            <a:endCxn id="1563" idx="1"/>
          </p:cNvCxnSpPr>
          <p:nvPr/>
        </p:nvCxnSpPr>
        <p:spPr>
          <a:xfrm rot="-5400000" flipH="1">
            <a:off x="4957215" y="4080545"/>
            <a:ext cx="555000" cy="1181700"/>
          </a:xfrm>
          <a:prstGeom prst="bentConnector4">
            <a:avLst>
              <a:gd name="adj1" fmla="val 48054"/>
              <a:gd name="adj2" fmla="val 84409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1" name="Google Shape;1571;p73"/>
          <p:cNvCxnSpPr>
            <a:stCxn id="1554" idx="3"/>
            <a:endCxn id="1567" idx="1"/>
          </p:cNvCxnSpPr>
          <p:nvPr/>
        </p:nvCxnSpPr>
        <p:spPr>
          <a:xfrm>
            <a:off x="6718284" y="4247226"/>
            <a:ext cx="860100" cy="738900"/>
          </a:xfrm>
          <a:prstGeom prst="bentConnector3">
            <a:avLst>
              <a:gd name="adj1" fmla="val 49997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2" name="Google Shape;1572;p73"/>
          <p:cNvCxnSpPr>
            <a:stCxn id="1567" idx="3"/>
            <a:endCxn id="1522" idx="0"/>
          </p:cNvCxnSpPr>
          <p:nvPr/>
        </p:nvCxnSpPr>
        <p:spPr>
          <a:xfrm>
            <a:off x="8639995" y="4986133"/>
            <a:ext cx="687600" cy="6753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3" name="Google Shape;1573;p73"/>
          <p:cNvCxnSpPr>
            <a:stCxn id="1565" idx="0"/>
            <a:endCxn id="1522" idx="1"/>
          </p:cNvCxnSpPr>
          <p:nvPr/>
        </p:nvCxnSpPr>
        <p:spPr>
          <a:xfrm rot="-5400000" flipH="1">
            <a:off x="7355576" y="4134015"/>
            <a:ext cx="749700" cy="2748000"/>
          </a:xfrm>
          <a:prstGeom prst="bentConnector4">
            <a:avLst>
              <a:gd name="adj1" fmla="val 35574"/>
              <a:gd name="adj2" fmla="val 6365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4" name="Google Shape;1574;p73"/>
          <p:cNvCxnSpPr>
            <a:stCxn id="1561" idx="0"/>
            <a:endCxn id="1522" idx="1"/>
          </p:cNvCxnSpPr>
          <p:nvPr/>
        </p:nvCxnSpPr>
        <p:spPr>
          <a:xfrm rot="-5400000" flipH="1">
            <a:off x="6533931" y="3312339"/>
            <a:ext cx="689400" cy="4451700"/>
          </a:xfrm>
          <a:prstGeom prst="bentConnector4">
            <a:avLst>
              <a:gd name="adj1" fmla="val 30396"/>
              <a:gd name="adj2" fmla="val 7768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5" name="Google Shape;1575;p73"/>
          <p:cNvCxnSpPr>
            <a:stCxn id="1551" idx="0"/>
            <a:endCxn id="1559" idx="0"/>
          </p:cNvCxnSpPr>
          <p:nvPr/>
        </p:nvCxnSpPr>
        <p:spPr>
          <a:xfrm>
            <a:off x="4643865" y="4393895"/>
            <a:ext cx="9000" cy="43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576" name="Google Shape;1576;p73"/>
          <p:cNvGrpSpPr/>
          <p:nvPr/>
        </p:nvGrpSpPr>
        <p:grpSpPr>
          <a:xfrm>
            <a:off x="3140830" y="5445224"/>
            <a:ext cx="1123135" cy="368300"/>
            <a:chOff x="1946" y="1525"/>
            <a:chExt cx="475" cy="232"/>
          </a:xfrm>
        </p:grpSpPr>
        <p:pic>
          <p:nvPicPr>
            <p:cNvPr id="1577" name="Google Shape;1577;p7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8" name="Google Shape;1578;p7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PC-M-10-04-11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79" name="Google Shape;1579;p73"/>
          <p:cNvSpPr txBox="1"/>
          <p:nvPr/>
        </p:nvSpPr>
        <p:spPr>
          <a:xfrm>
            <a:off x="2936776" y="5783364"/>
            <a:ext cx="162638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공연장 매핑 목록/검색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80" name="Google Shape;1580;p73"/>
          <p:cNvCxnSpPr>
            <a:stCxn id="1577" idx="3"/>
            <a:endCxn id="1581" idx="1"/>
          </p:cNvCxnSpPr>
          <p:nvPr/>
        </p:nvCxnSpPr>
        <p:spPr>
          <a:xfrm>
            <a:off x="4219039" y="5629374"/>
            <a:ext cx="543600" cy="7200"/>
          </a:xfrm>
          <a:prstGeom prst="bentConnector3">
            <a:avLst>
              <a:gd name="adj1" fmla="val 5000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82" name="Google Shape;1582;p73"/>
          <p:cNvGrpSpPr/>
          <p:nvPr/>
        </p:nvGrpSpPr>
        <p:grpSpPr>
          <a:xfrm>
            <a:off x="4746176" y="5452545"/>
            <a:ext cx="1123135" cy="368300"/>
            <a:chOff x="1946" y="1525"/>
            <a:chExt cx="475" cy="232"/>
          </a:xfrm>
        </p:grpSpPr>
        <p:pic>
          <p:nvPicPr>
            <p:cNvPr id="1581" name="Google Shape;1581;p7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3" name="Google Shape;1583;p7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PC-M-10-04-12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84" name="Google Shape;1584;p73"/>
          <p:cNvSpPr txBox="1"/>
          <p:nvPr/>
        </p:nvSpPr>
        <p:spPr>
          <a:xfrm>
            <a:off x="4543457" y="5820845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공연장 매핑 상세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85" name="Google Shape;1585;p73"/>
          <p:cNvGrpSpPr/>
          <p:nvPr/>
        </p:nvGrpSpPr>
        <p:grpSpPr>
          <a:xfrm>
            <a:off x="3211503" y="6214658"/>
            <a:ext cx="1123135" cy="368300"/>
            <a:chOff x="1946" y="1525"/>
            <a:chExt cx="475" cy="232"/>
          </a:xfrm>
        </p:grpSpPr>
        <p:pic>
          <p:nvPicPr>
            <p:cNvPr id="1586" name="Google Shape;1586;p7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7" name="Google Shape;1587;p7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PC-M-10-04-13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88" name="Google Shape;1588;p73"/>
          <p:cNvSpPr txBox="1"/>
          <p:nvPr/>
        </p:nvSpPr>
        <p:spPr>
          <a:xfrm>
            <a:off x="3008784" y="6582958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공연장 매핑 등록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89" name="Google Shape;1589;p73"/>
          <p:cNvGrpSpPr/>
          <p:nvPr/>
        </p:nvGrpSpPr>
        <p:grpSpPr>
          <a:xfrm>
            <a:off x="4915148" y="6154334"/>
            <a:ext cx="1123135" cy="368300"/>
            <a:chOff x="1946" y="1525"/>
            <a:chExt cx="475" cy="232"/>
          </a:xfrm>
        </p:grpSpPr>
        <p:pic>
          <p:nvPicPr>
            <p:cNvPr id="1590" name="Google Shape;1590;p7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1" name="Google Shape;1591;p7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PC-M-10-04-14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92" name="Google Shape;1592;p73"/>
          <p:cNvSpPr txBox="1"/>
          <p:nvPr/>
        </p:nvSpPr>
        <p:spPr>
          <a:xfrm>
            <a:off x="4712429" y="6522634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공연장 매핑 삭제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93" name="Google Shape;1593;p73"/>
          <p:cNvGrpSpPr/>
          <p:nvPr/>
        </p:nvGrpSpPr>
        <p:grpSpPr>
          <a:xfrm>
            <a:off x="6667887" y="6191452"/>
            <a:ext cx="1123135" cy="368300"/>
            <a:chOff x="1946" y="1525"/>
            <a:chExt cx="475" cy="232"/>
          </a:xfrm>
        </p:grpSpPr>
        <p:pic>
          <p:nvPicPr>
            <p:cNvPr id="1594" name="Google Shape;1594;p73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5" name="Google Shape;1595;p73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PC-M-10-04-15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96" name="Google Shape;1596;p73"/>
          <p:cNvSpPr txBox="1"/>
          <p:nvPr/>
        </p:nvSpPr>
        <p:spPr>
          <a:xfrm>
            <a:off x="6465168" y="6559752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공연장 매핑 수정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97" name="Google Shape;1597;p73"/>
          <p:cNvCxnSpPr>
            <a:stCxn id="1579" idx="0"/>
            <a:endCxn id="1590" idx="1"/>
          </p:cNvCxnSpPr>
          <p:nvPr/>
        </p:nvCxnSpPr>
        <p:spPr>
          <a:xfrm rot="-5400000" flipH="1">
            <a:off x="4063317" y="5470014"/>
            <a:ext cx="555000" cy="1181700"/>
          </a:xfrm>
          <a:prstGeom prst="bentConnector4">
            <a:avLst>
              <a:gd name="adj1" fmla="val 48054"/>
              <a:gd name="adj2" fmla="val 84409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8" name="Google Shape;1598;p73"/>
          <p:cNvCxnSpPr>
            <a:stCxn id="1581" idx="3"/>
            <a:endCxn id="1594" idx="1"/>
          </p:cNvCxnSpPr>
          <p:nvPr/>
        </p:nvCxnSpPr>
        <p:spPr>
          <a:xfrm>
            <a:off x="5824385" y="5636695"/>
            <a:ext cx="860100" cy="738900"/>
          </a:xfrm>
          <a:prstGeom prst="bentConnector3">
            <a:avLst>
              <a:gd name="adj1" fmla="val 49997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9" name="Google Shape;1599;p73"/>
          <p:cNvCxnSpPr>
            <a:stCxn id="1579" idx="0"/>
            <a:endCxn id="1586" idx="0"/>
          </p:cNvCxnSpPr>
          <p:nvPr/>
        </p:nvCxnSpPr>
        <p:spPr>
          <a:xfrm>
            <a:off x="3749967" y="5783364"/>
            <a:ext cx="9000" cy="43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00" name="Google Shape;1600;p73"/>
          <p:cNvCxnSpPr>
            <a:stCxn id="1517" idx="0"/>
            <a:endCxn id="1577" idx="1"/>
          </p:cNvCxnSpPr>
          <p:nvPr/>
        </p:nvCxnSpPr>
        <p:spPr>
          <a:xfrm rot="-5400000" flipH="1">
            <a:off x="1660426" y="4132405"/>
            <a:ext cx="2425500" cy="568200"/>
          </a:xfrm>
          <a:prstGeom prst="bentConnector4">
            <a:avLst>
              <a:gd name="adj1" fmla="val 17672"/>
              <a:gd name="adj2" fmla="val 72371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1" name="Google Shape;1601;p73"/>
          <p:cNvCxnSpPr>
            <a:endCxn id="1522" idx="2"/>
          </p:cNvCxnSpPr>
          <p:nvPr/>
        </p:nvCxnSpPr>
        <p:spPr>
          <a:xfrm rot="10800000" flipH="1">
            <a:off x="7730456" y="6104242"/>
            <a:ext cx="1597200" cy="2343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2" name="Google Shape;1602;p73"/>
          <p:cNvCxnSpPr>
            <a:stCxn id="1586" idx="2"/>
            <a:endCxn id="1522" idx="2"/>
          </p:cNvCxnSpPr>
          <p:nvPr/>
        </p:nvCxnSpPr>
        <p:spPr>
          <a:xfrm rot="-5400000">
            <a:off x="6303933" y="3559108"/>
            <a:ext cx="478800" cy="5568900"/>
          </a:xfrm>
          <a:prstGeom prst="bentConnector3">
            <a:avLst>
              <a:gd name="adj1" fmla="val -4774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3" name="Google Shape;1603;p73"/>
          <p:cNvCxnSpPr>
            <a:stCxn id="1590" idx="2"/>
            <a:endCxn id="1522" idx="2"/>
          </p:cNvCxnSpPr>
          <p:nvPr/>
        </p:nvCxnSpPr>
        <p:spPr>
          <a:xfrm rot="-5400000">
            <a:off x="7185878" y="4380784"/>
            <a:ext cx="418500" cy="3865200"/>
          </a:xfrm>
          <a:prstGeom prst="bentConnector3">
            <a:avLst>
              <a:gd name="adj1" fmla="val -54624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8" name="Google Shape;1608;p74"/>
          <p:cNvGraphicFramePr/>
          <p:nvPr/>
        </p:nvGraphicFramePr>
        <p:xfrm>
          <a:off x="92120" y="2428868"/>
          <a:ext cx="9718650" cy="389052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260475"/>
                <a:gridCol w="1224125"/>
                <a:gridCol w="1584175"/>
                <a:gridCol w="1368150"/>
                <a:gridCol w="1584175"/>
                <a:gridCol w="1710300"/>
                <a:gridCol w="987250"/>
              </a:tblGrid>
              <a:tr h="2435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2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PC-M-10-04-01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 매핑 목록/검색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 매핑 목록/검색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공연명, 공연시설, 공연장, 공연기간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매핑 공연명, 공연기간, 공연시설, 공연장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매핑된 판매대행사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PC-M-10-04-02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 매핑 상세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 매핑 상세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매핑 공연명, 공연기간, 공연시설, 공연장, 시설공연코드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매핑된 판매대행사, 매핑된 판매대행사 공연시설코드, 매핑된 판매대행사 공연장코드, 매핑된 판매대행사 공연코드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PC-M-10-03-03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 매핑 등록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 매핑 등록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매핑 공연명, 공연기간, 공연시설, 공연장, 시설공연코드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매핑할 판매대행사, 매핑할 판매대행사 시설공연 코드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PC-M-10-03-04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 매핑 삭제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 매핑 삭제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판매대행사코드, 매핑 공연 코드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PC-M-10-03-05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 매핑 수정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 매핑 수정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매핑 공연명, 공연기간, 공연시설, 공연장, 시설공연코드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매핑할 판매대행사, 매핑할 판매대행사 시설공연 코드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09" name="Google Shape;1609;p74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PC-M-10-04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0" name="Google Shape;1610;p74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판매대행사 매핑관리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1" name="Google Shape;1611;p74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판매대행사 별로 사실상 동일한 공연, 공연시설, 공연장에 대한 매핑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6" name="Google Shape;1616;p75"/>
          <p:cNvGraphicFramePr/>
          <p:nvPr/>
        </p:nvGraphicFramePr>
        <p:xfrm>
          <a:off x="92120" y="2428868"/>
          <a:ext cx="9718650" cy="306756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260475"/>
                <a:gridCol w="1224125"/>
                <a:gridCol w="1584175"/>
                <a:gridCol w="1368150"/>
                <a:gridCol w="1584175"/>
                <a:gridCol w="1710300"/>
                <a:gridCol w="987250"/>
              </a:tblGrid>
              <a:tr h="2435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2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PC-M-10-04-06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공연시설 매핑 목록/검색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공연시설 매핑 목록/검색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공연시설, 공연장, 공연기간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매핑 공연시설,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매핑된 판매대행사,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PC-M-10-04-07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공연시설 매핑 상세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공연시설 매핑 상세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공연시설명, 공연시설코드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매핑된 판매대행사, 매핑된 판매대행사 공연시설코드,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PC-M-10-03-08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공연시설 매핑 등록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공연시설 매핑 등록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공연시설명, 공연시설코드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매핑된 판매대행사, 매핑된 판매대행사 공연시설코드,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PC-M-10-03-09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공연시설 매핑 삭제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공연시설 매핑 삭제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판매대행사코드, 매핑 공연시설 코드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PC-M-10-03-10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공연시설 매핑 수정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공연시설 매핑 수정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공연시설명, 공연시설코드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매핑할 판매대행사, 매핑할 판매대행사 공연시설코드,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17" name="Google Shape;1617;p75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PC-M-10-04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8" name="Google Shape;1618;p75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판매대행사 매핑관리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9" name="Google Shape;1619;p75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판매대행사 별로 사실상 동일한 공연, 공연시설, 공연장에 대한 매핑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0" name="Google Shape;1620;p75"/>
          <p:cNvSpPr txBox="1"/>
          <p:nvPr/>
        </p:nvSpPr>
        <p:spPr>
          <a:xfrm>
            <a:off x="-1959768" y="3873945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미매핑 공연 현황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1" name="Google Shape;1621;p75"/>
          <p:cNvSpPr txBox="1"/>
          <p:nvPr/>
        </p:nvSpPr>
        <p:spPr>
          <a:xfrm>
            <a:off x="-1888737" y="4488466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판매대행사 매핑 관리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2" name="Google Shape;1622;p75"/>
          <p:cNvSpPr txBox="1"/>
          <p:nvPr/>
        </p:nvSpPr>
        <p:spPr>
          <a:xfrm>
            <a:off x="-1880462" y="5145426"/>
            <a:ext cx="1500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판매대행사 중복 관리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7" name="Google Shape;1627;p76"/>
          <p:cNvGraphicFramePr/>
          <p:nvPr/>
        </p:nvGraphicFramePr>
        <p:xfrm>
          <a:off x="92120" y="2428868"/>
          <a:ext cx="9718650" cy="386512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260475"/>
                <a:gridCol w="1224125"/>
                <a:gridCol w="1584175"/>
                <a:gridCol w="1368150"/>
                <a:gridCol w="1584175"/>
                <a:gridCol w="1710300"/>
                <a:gridCol w="987250"/>
              </a:tblGrid>
              <a:tr h="2435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2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PC-M-10-04-11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공연장 매핑 목록/검색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공연장 매핑 목록/검색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공연시설, 공연장, 공연기간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매핑 공연장,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매핑된 판매대행사,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PC-M-10-04-12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공연장 매핑 상세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공연장 매핑 상세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공연시설명, 공연시설코드, 공연장명, 공연장 코드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매핑된 판매대행사, 매핑된 판매대행사 공연시설코드,, 매핑된 공연장코드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PC-M-10-03-13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공연장 매핑 등록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공연장 매핑 등록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공연시설명, 공연시설코드, 공연장코드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매핑된 판매대행사, 매핑된 판매대행사 매핑된 공연시설코드, 매핑된 공연장코드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PC-M-10-03-14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공연장 매핑 삭제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공연장 매핑 삭제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판매대행사코드, 매핑 공연시설 코드, 매핑된 공연장 코드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PC-M-10-03-15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공연장 매핑 수정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공연장 매핑 수정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공연시설명, 공연시설코드, 공연장코드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매핑할 판매대행사, 매핑할 판매대행사 공연시설코드, 공연장코드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28" name="Google Shape;1628;p76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PC-M-10-04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9" name="Google Shape;1629;p76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판매대행사 매핑관리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0" name="Google Shape;1630;p76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판매대행사 별로 사실상 동일한 공연, 공연시설, 공연장에 대한 매핑 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6" name="Google Shape;1636;p77"/>
          <p:cNvGraphicFramePr/>
          <p:nvPr/>
        </p:nvGraphicFramePr>
        <p:xfrm>
          <a:off x="92121" y="2305042"/>
          <a:ext cx="9718675" cy="422030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2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3891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37" name="Google Shape;1637;p77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PC-M-10-05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8" name="Google Shape;1638;p77"/>
          <p:cNvSpPr txBox="1"/>
          <p:nvPr/>
        </p:nvSpPr>
        <p:spPr>
          <a:xfrm>
            <a:off x="4972682" y="1447101"/>
            <a:ext cx="156449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판매대행사 중복관리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9" name="Google Shape;1639;p77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판매대행사별로 통계에 중복 등록된 판매대행사별 공연, 공연장, 공연시설 을 통합처리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40" name="Google Shape;1640;p77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32" y="2865615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641" name="Google Shape;1641;p77"/>
          <p:cNvSpPr txBox="1"/>
          <p:nvPr/>
        </p:nvSpPr>
        <p:spPr>
          <a:xfrm>
            <a:off x="2334954" y="3203755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grpSp>
        <p:nvGrpSpPr>
          <p:cNvPr id="1642" name="Google Shape;1642;p77"/>
          <p:cNvGrpSpPr/>
          <p:nvPr/>
        </p:nvGrpSpPr>
        <p:grpSpPr>
          <a:xfrm>
            <a:off x="3944888" y="2765125"/>
            <a:ext cx="1123135" cy="368300"/>
            <a:chOff x="1946" y="1525"/>
            <a:chExt cx="475" cy="232"/>
          </a:xfrm>
        </p:grpSpPr>
        <p:pic>
          <p:nvPicPr>
            <p:cNvPr id="1643" name="Google Shape;1643;p77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4" name="Google Shape;1644;p77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PC-M-10-05-01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45" name="Google Shape;1645;p77"/>
          <p:cNvSpPr txBox="1"/>
          <p:nvPr/>
        </p:nvSpPr>
        <p:spPr>
          <a:xfrm>
            <a:off x="3657362" y="3103265"/>
            <a:ext cx="16671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통합대상 공연 목록/조회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46" name="Google Shape;1646;p77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04505" y="5661329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1647" name="Google Shape;1647;p77"/>
          <p:cNvSpPr txBox="1"/>
          <p:nvPr/>
        </p:nvSpPr>
        <p:spPr>
          <a:xfrm>
            <a:off x="8918227" y="5407325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8" name="Google Shape;1648;p77"/>
          <p:cNvCxnSpPr>
            <a:stCxn id="1640" idx="3"/>
            <a:endCxn id="1643" idx="1"/>
          </p:cNvCxnSpPr>
          <p:nvPr/>
        </p:nvCxnSpPr>
        <p:spPr>
          <a:xfrm rot="10800000" flipH="1">
            <a:off x="2738592" y="2949421"/>
            <a:ext cx="1222800" cy="1059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49" name="Google Shape;1649;p77"/>
          <p:cNvCxnSpPr>
            <a:stCxn id="1643" idx="3"/>
            <a:endCxn id="1650" idx="1"/>
          </p:cNvCxnSpPr>
          <p:nvPr/>
        </p:nvCxnSpPr>
        <p:spPr>
          <a:xfrm>
            <a:off x="5023097" y="2949275"/>
            <a:ext cx="1098600" cy="368400"/>
          </a:xfrm>
          <a:prstGeom prst="bentConnector3">
            <a:avLst>
              <a:gd name="adj1" fmla="val 49999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51" name="Google Shape;1651;p77"/>
          <p:cNvCxnSpPr>
            <a:stCxn id="1640" idx="3"/>
          </p:cNvCxnSpPr>
          <p:nvPr/>
        </p:nvCxnSpPr>
        <p:spPr>
          <a:xfrm>
            <a:off x="2738592" y="3055321"/>
            <a:ext cx="1312800" cy="504300"/>
          </a:xfrm>
          <a:prstGeom prst="bentConnector3">
            <a:avLst>
              <a:gd name="adj1" fmla="val 49996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652" name="Google Shape;1652;p77"/>
          <p:cNvGrpSpPr/>
          <p:nvPr/>
        </p:nvGrpSpPr>
        <p:grpSpPr>
          <a:xfrm>
            <a:off x="3930700" y="3374684"/>
            <a:ext cx="1123135" cy="368300"/>
            <a:chOff x="1946" y="1525"/>
            <a:chExt cx="475" cy="232"/>
          </a:xfrm>
        </p:grpSpPr>
        <p:pic>
          <p:nvPicPr>
            <p:cNvPr id="1653" name="Google Shape;1653;p77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4" name="Google Shape;1654;p77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PC-M-10-05-02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55" name="Google Shape;1655;p77"/>
          <p:cNvSpPr txBox="1"/>
          <p:nvPr/>
        </p:nvSpPr>
        <p:spPr>
          <a:xfrm>
            <a:off x="3643174" y="3712824"/>
            <a:ext cx="16671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통합목표 공연 목록/조회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56" name="Google Shape;1656;p77"/>
          <p:cNvGrpSpPr/>
          <p:nvPr/>
        </p:nvGrpSpPr>
        <p:grpSpPr>
          <a:xfrm>
            <a:off x="6105128" y="3133425"/>
            <a:ext cx="1123135" cy="368300"/>
            <a:chOff x="1946" y="1525"/>
            <a:chExt cx="475" cy="232"/>
          </a:xfrm>
        </p:grpSpPr>
        <p:pic>
          <p:nvPicPr>
            <p:cNvPr id="1650" name="Google Shape;1650;p77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7" name="Google Shape;1657;p77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PC-M-10-05-03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658" name="Google Shape;1658;p77"/>
          <p:cNvCxnSpPr>
            <a:stCxn id="1653" idx="3"/>
            <a:endCxn id="1650" idx="1"/>
          </p:cNvCxnSpPr>
          <p:nvPr/>
        </p:nvCxnSpPr>
        <p:spPr>
          <a:xfrm rot="10800000" flipH="1">
            <a:off x="5008909" y="3317634"/>
            <a:ext cx="1112700" cy="241200"/>
          </a:xfrm>
          <a:prstGeom prst="bentConnector3">
            <a:avLst>
              <a:gd name="adj1" fmla="val 50003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59" name="Google Shape;1659;p77"/>
          <p:cNvCxnSpPr>
            <a:stCxn id="1650" idx="3"/>
            <a:endCxn id="1646" idx="1"/>
          </p:cNvCxnSpPr>
          <p:nvPr/>
        </p:nvCxnSpPr>
        <p:spPr>
          <a:xfrm>
            <a:off x="7183338" y="3317575"/>
            <a:ext cx="1921200" cy="2565300"/>
          </a:xfrm>
          <a:prstGeom prst="bentConnector3">
            <a:avLst>
              <a:gd name="adj1" fmla="val 49999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60" name="Google Shape;1660;p77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783" y="4063762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77"/>
          <p:cNvSpPr txBox="1"/>
          <p:nvPr/>
        </p:nvSpPr>
        <p:spPr>
          <a:xfrm>
            <a:off x="2351505" y="4401902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grpSp>
        <p:nvGrpSpPr>
          <p:cNvPr id="1662" name="Google Shape;1662;p77"/>
          <p:cNvGrpSpPr/>
          <p:nvPr/>
        </p:nvGrpSpPr>
        <p:grpSpPr>
          <a:xfrm>
            <a:off x="3961439" y="3963272"/>
            <a:ext cx="1123135" cy="368300"/>
            <a:chOff x="1946" y="1525"/>
            <a:chExt cx="475" cy="232"/>
          </a:xfrm>
        </p:grpSpPr>
        <p:pic>
          <p:nvPicPr>
            <p:cNvPr id="1663" name="Google Shape;1663;p77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4" name="Google Shape;1664;p77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PC-M-10-05-04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65" name="Google Shape;1665;p77"/>
          <p:cNvSpPr txBox="1"/>
          <p:nvPr/>
        </p:nvSpPr>
        <p:spPr>
          <a:xfrm>
            <a:off x="3449674" y="4301412"/>
            <a:ext cx="211562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통합대상 공연시설 목록/조회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66" name="Google Shape;1666;p77"/>
          <p:cNvCxnSpPr>
            <a:stCxn id="1660" idx="3"/>
            <a:endCxn id="1663" idx="1"/>
          </p:cNvCxnSpPr>
          <p:nvPr/>
        </p:nvCxnSpPr>
        <p:spPr>
          <a:xfrm rot="10800000" flipH="1">
            <a:off x="2755143" y="4147568"/>
            <a:ext cx="1222800" cy="1059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67" name="Google Shape;1667;p77"/>
          <p:cNvCxnSpPr>
            <a:stCxn id="1663" idx="3"/>
            <a:endCxn id="1668" idx="1"/>
          </p:cNvCxnSpPr>
          <p:nvPr/>
        </p:nvCxnSpPr>
        <p:spPr>
          <a:xfrm>
            <a:off x="5039648" y="4147422"/>
            <a:ext cx="1098600" cy="368400"/>
          </a:xfrm>
          <a:prstGeom prst="bentConnector3">
            <a:avLst>
              <a:gd name="adj1" fmla="val 49999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69" name="Google Shape;1669;p77"/>
          <p:cNvCxnSpPr>
            <a:stCxn id="1660" idx="3"/>
          </p:cNvCxnSpPr>
          <p:nvPr/>
        </p:nvCxnSpPr>
        <p:spPr>
          <a:xfrm>
            <a:off x="2755143" y="4253468"/>
            <a:ext cx="1312800" cy="504300"/>
          </a:xfrm>
          <a:prstGeom prst="bentConnector3">
            <a:avLst>
              <a:gd name="adj1" fmla="val 49996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670" name="Google Shape;1670;p77"/>
          <p:cNvGrpSpPr/>
          <p:nvPr/>
        </p:nvGrpSpPr>
        <p:grpSpPr>
          <a:xfrm>
            <a:off x="3947251" y="4572831"/>
            <a:ext cx="1123135" cy="368300"/>
            <a:chOff x="1946" y="1525"/>
            <a:chExt cx="475" cy="232"/>
          </a:xfrm>
        </p:grpSpPr>
        <p:pic>
          <p:nvPicPr>
            <p:cNvPr id="1671" name="Google Shape;1671;p77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2" name="Google Shape;1672;p77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PC-M-10-05-05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73" name="Google Shape;1673;p77"/>
          <p:cNvSpPr txBox="1"/>
          <p:nvPr/>
        </p:nvSpPr>
        <p:spPr>
          <a:xfrm>
            <a:off x="3388446" y="4910971"/>
            <a:ext cx="22097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 목표 공연시설 목록/조회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74" name="Google Shape;1674;p77"/>
          <p:cNvGrpSpPr/>
          <p:nvPr/>
        </p:nvGrpSpPr>
        <p:grpSpPr>
          <a:xfrm>
            <a:off x="6121679" y="4331572"/>
            <a:ext cx="1123135" cy="368300"/>
            <a:chOff x="1946" y="1525"/>
            <a:chExt cx="475" cy="232"/>
          </a:xfrm>
        </p:grpSpPr>
        <p:pic>
          <p:nvPicPr>
            <p:cNvPr id="1668" name="Google Shape;1668;p77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5" name="Google Shape;1675;p77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PC-M-10-05-06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676" name="Google Shape;1676;p77"/>
          <p:cNvCxnSpPr>
            <a:stCxn id="1671" idx="3"/>
            <a:endCxn id="1668" idx="1"/>
          </p:cNvCxnSpPr>
          <p:nvPr/>
        </p:nvCxnSpPr>
        <p:spPr>
          <a:xfrm rot="10800000" flipH="1">
            <a:off x="5025460" y="4515781"/>
            <a:ext cx="1112700" cy="241200"/>
          </a:xfrm>
          <a:prstGeom prst="bentConnector3">
            <a:avLst>
              <a:gd name="adj1" fmla="val 50003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77" name="Google Shape;1677;p77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6990" y="5287898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678" name="Google Shape;1678;p77"/>
          <p:cNvSpPr txBox="1"/>
          <p:nvPr/>
        </p:nvSpPr>
        <p:spPr>
          <a:xfrm>
            <a:off x="2360712" y="5626038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grpSp>
        <p:nvGrpSpPr>
          <p:cNvPr id="1679" name="Google Shape;1679;p77"/>
          <p:cNvGrpSpPr/>
          <p:nvPr/>
        </p:nvGrpSpPr>
        <p:grpSpPr>
          <a:xfrm>
            <a:off x="3970646" y="5187408"/>
            <a:ext cx="1123135" cy="368300"/>
            <a:chOff x="1946" y="1525"/>
            <a:chExt cx="475" cy="232"/>
          </a:xfrm>
        </p:grpSpPr>
        <p:pic>
          <p:nvPicPr>
            <p:cNvPr id="1680" name="Google Shape;1680;p77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1" name="Google Shape;1681;p77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PC-M-10-05-07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82" name="Google Shape;1682;p77"/>
          <p:cNvSpPr txBox="1"/>
          <p:nvPr/>
        </p:nvSpPr>
        <p:spPr>
          <a:xfrm>
            <a:off x="3683120" y="5525548"/>
            <a:ext cx="16671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통합대상 공연 목록/조회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83" name="Google Shape;1683;p77"/>
          <p:cNvCxnSpPr>
            <a:stCxn id="1677" idx="3"/>
            <a:endCxn id="1680" idx="1"/>
          </p:cNvCxnSpPr>
          <p:nvPr/>
        </p:nvCxnSpPr>
        <p:spPr>
          <a:xfrm rot="10800000" flipH="1">
            <a:off x="2764350" y="5371704"/>
            <a:ext cx="1222800" cy="1059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84" name="Google Shape;1684;p77"/>
          <p:cNvCxnSpPr>
            <a:stCxn id="1680" idx="3"/>
            <a:endCxn id="1685" idx="1"/>
          </p:cNvCxnSpPr>
          <p:nvPr/>
        </p:nvCxnSpPr>
        <p:spPr>
          <a:xfrm>
            <a:off x="5048855" y="5371558"/>
            <a:ext cx="1098600" cy="368400"/>
          </a:xfrm>
          <a:prstGeom prst="bentConnector3">
            <a:avLst>
              <a:gd name="adj1" fmla="val 49999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86" name="Google Shape;1686;p77"/>
          <p:cNvCxnSpPr>
            <a:stCxn id="1677" idx="3"/>
          </p:cNvCxnSpPr>
          <p:nvPr/>
        </p:nvCxnSpPr>
        <p:spPr>
          <a:xfrm>
            <a:off x="2764350" y="5477604"/>
            <a:ext cx="1312800" cy="504300"/>
          </a:xfrm>
          <a:prstGeom prst="bentConnector3">
            <a:avLst>
              <a:gd name="adj1" fmla="val 49996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687" name="Google Shape;1687;p77"/>
          <p:cNvGrpSpPr/>
          <p:nvPr/>
        </p:nvGrpSpPr>
        <p:grpSpPr>
          <a:xfrm>
            <a:off x="3956458" y="5796967"/>
            <a:ext cx="1123135" cy="368300"/>
            <a:chOff x="1946" y="1525"/>
            <a:chExt cx="475" cy="232"/>
          </a:xfrm>
        </p:grpSpPr>
        <p:pic>
          <p:nvPicPr>
            <p:cNvPr id="1688" name="Google Shape;1688;p77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9" name="Google Shape;1689;p77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PC-M-10-05-08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90" name="Google Shape;1690;p77"/>
          <p:cNvSpPr txBox="1"/>
          <p:nvPr/>
        </p:nvSpPr>
        <p:spPr>
          <a:xfrm>
            <a:off x="3668932" y="6135107"/>
            <a:ext cx="16671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통합목표 공연 목록/조회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91" name="Google Shape;1691;p77"/>
          <p:cNvGrpSpPr/>
          <p:nvPr/>
        </p:nvGrpSpPr>
        <p:grpSpPr>
          <a:xfrm>
            <a:off x="6130886" y="5555708"/>
            <a:ext cx="1123135" cy="368300"/>
            <a:chOff x="1946" y="1525"/>
            <a:chExt cx="475" cy="232"/>
          </a:xfrm>
        </p:grpSpPr>
        <p:pic>
          <p:nvPicPr>
            <p:cNvPr id="1685" name="Google Shape;1685;p77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2" name="Google Shape;1692;p77"/>
            <p:cNvSpPr/>
            <p:nvPr/>
          </p:nvSpPr>
          <p:spPr>
            <a:xfrm>
              <a:off x="1946" y="1564"/>
              <a:ext cx="475" cy="155"/>
            </a:xfrm>
            <a:prstGeom prst="rect">
              <a:avLst/>
            </a:prstGeom>
            <a:solidFill>
              <a:srgbClr val="ACAC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PC-M-10-05-09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693" name="Google Shape;1693;p77"/>
          <p:cNvCxnSpPr>
            <a:stCxn id="1688" idx="3"/>
            <a:endCxn id="1685" idx="1"/>
          </p:cNvCxnSpPr>
          <p:nvPr/>
        </p:nvCxnSpPr>
        <p:spPr>
          <a:xfrm rot="10800000" flipH="1">
            <a:off x="5034667" y="5739917"/>
            <a:ext cx="1112700" cy="241200"/>
          </a:xfrm>
          <a:prstGeom prst="bentConnector3">
            <a:avLst>
              <a:gd name="adj1" fmla="val 50003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94" name="Google Shape;1694;p77"/>
          <p:cNvSpPr txBox="1"/>
          <p:nvPr/>
        </p:nvSpPr>
        <p:spPr>
          <a:xfrm>
            <a:off x="5858882" y="3501886"/>
            <a:ext cx="16671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 통합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5" name="Google Shape;1695;p77"/>
          <p:cNvSpPr txBox="1"/>
          <p:nvPr/>
        </p:nvSpPr>
        <p:spPr>
          <a:xfrm>
            <a:off x="5888573" y="4699872"/>
            <a:ext cx="16671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 시설 통합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6" name="Google Shape;1696;p77"/>
          <p:cNvSpPr txBox="1"/>
          <p:nvPr/>
        </p:nvSpPr>
        <p:spPr>
          <a:xfrm>
            <a:off x="5908342" y="5924008"/>
            <a:ext cx="16671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공연장 통합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1" name="Google Shape;1701;p78"/>
          <p:cNvGraphicFramePr/>
          <p:nvPr/>
        </p:nvGraphicFramePr>
        <p:xfrm>
          <a:off x="92120" y="2428868"/>
          <a:ext cx="9718650" cy="35039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260475"/>
                <a:gridCol w="1224125"/>
                <a:gridCol w="1584175"/>
                <a:gridCol w="1368150"/>
                <a:gridCol w="2304250"/>
                <a:gridCol w="1584175"/>
                <a:gridCol w="393300"/>
              </a:tblGrid>
              <a:tr h="2435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2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PC-M-10-05-01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통합대상 공연 목록/조회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통합대상 공연 목록/조회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공연시설, 공연장, 공연기간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공연시설, 공연장, 공연명, 공연기간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PC-M-10-05-02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통합목표 공연 목록/조회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통합목표 공연 목록/조회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공연시설, 공연장, 공연기간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공연시설, 공연장, 공연명, 공연기간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PC-M-10-05-03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 통합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 통합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통합대상 판매대행사 및 공연코드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통합목표 판매대행사및 공연코드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PC-M-10-05-04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통합대상 공연시설 목록/조회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통합대상 공연시설 목록/조회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공연시설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공연시설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PC-M-10-05-05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통합목표 공연시설 목록/조회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통합목표 공연시설 목록/조회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공연시설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공연시설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PC-M-10-05-06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공연시설 통합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공연시설 통합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통합대상 판매대행사 및 공연시설코드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통합목표 판매대행사및 공연시설코드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PC-M-10-05-07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통합대상 공연장 목록/조회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통합대상 공연장 목록/조회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공연시설, 공연장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공연시설, 공연장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PC-M-10-05-08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통합목표 공연장 목록/조회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통합목표 공연장 목록/조회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공연시설, 공연장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판매대행사, 공연시설, 공연장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PC-M-10-05-09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공연장 통합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공연장 통합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관리자/슈퍼관리자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통합대상 판매대행사 및 공연장코드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통합목표 판매대행사및 공연장코드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702" name="Google Shape;1702;p78"/>
          <p:cNvSpPr txBox="1"/>
          <p:nvPr/>
        </p:nvSpPr>
        <p:spPr>
          <a:xfrm>
            <a:off x="3090354" y="1425506"/>
            <a:ext cx="854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PC-M-10-05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3" name="Google Shape;1703;p78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판매대행사 중복관리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4" name="Google Shape;1704;p78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판매대행사별로 통계에 중복 등록된 판매대행사별 공연, 공연장, 공연시설 을 통합처리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I. 로그인</a:t>
            </a:r>
            <a:endParaRPr sz="4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14"/>
          <p:cNvGraphicFramePr/>
          <p:nvPr/>
        </p:nvGraphicFramePr>
        <p:xfrm>
          <a:off x="95216" y="2143116"/>
          <a:ext cx="9721750" cy="40564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500"/>
                <a:gridCol w="1203225"/>
                <a:gridCol w="7660025"/>
              </a:tblGrid>
              <a:tr h="23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381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기획/제작사, 공연시설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3" name="Google Shape;173;p14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5612" y="3099222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4"/>
          <p:cNvSpPr txBox="1"/>
          <p:nvPr/>
        </p:nvSpPr>
        <p:spPr>
          <a:xfrm>
            <a:off x="3024174" y="3468001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pic>
        <p:nvPicPr>
          <p:cNvPr id="175" name="Google Shape;175;p14" descr="clip_image0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497" y="5072074"/>
            <a:ext cx="446302" cy="44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4"/>
          <p:cNvCxnSpPr>
            <a:stCxn id="173" idx="3"/>
          </p:cNvCxnSpPr>
          <p:nvPr/>
        </p:nvCxnSpPr>
        <p:spPr>
          <a:xfrm>
            <a:off x="3452972" y="3288928"/>
            <a:ext cx="588000" cy="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77" name="Google Shape;177;p14"/>
          <p:cNvGrpSpPr/>
          <p:nvPr/>
        </p:nvGrpSpPr>
        <p:grpSpPr>
          <a:xfrm>
            <a:off x="4024306" y="3110811"/>
            <a:ext cx="1078210" cy="368300"/>
            <a:chOff x="1946" y="1525"/>
            <a:chExt cx="456" cy="232"/>
          </a:xfrm>
        </p:grpSpPr>
        <p:pic>
          <p:nvPicPr>
            <p:cNvPr id="178" name="Google Shape;178;p14" descr="n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14"/>
            <p:cNvSpPr/>
            <p:nvPr/>
          </p:nvSpPr>
          <p:spPr>
            <a:xfrm>
              <a:off x="1946" y="1564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PC-M-01-01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0" name="Google Shape;180;p14"/>
          <p:cNvSpPr/>
          <p:nvPr/>
        </p:nvSpPr>
        <p:spPr>
          <a:xfrm>
            <a:off x="272480" y="865287"/>
            <a:ext cx="1794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3. 업무처리 흐름도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4050833" y="3468001"/>
            <a:ext cx="97360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8167710" y="5520653"/>
            <a:ext cx="8307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1" name="Google Shape;201;p14"/>
          <p:cNvCxnSpPr>
            <a:stCxn id="202" idx="3"/>
            <a:endCxn id="175" idx="0"/>
          </p:cNvCxnSpPr>
          <p:nvPr/>
        </p:nvCxnSpPr>
        <p:spPr>
          <a:xfrm>
            <a:off x="8185485" y="3301049"/>
            <a:ext cx="393300" cy="17709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2" name="Google Shape;202;p14" descr="clip_image0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05829" y="3070068"/>
            <a:ext cx="479656" cy="46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 txBox="1"/>
          <p:nvPr/>
        </p:nvSpPr>
        <p:spPr>
          <a:xfrm>
            <a:off x="8079355" y="3011385"/>
            <a:ext cx="4286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7283842" y="3539969"/>
            <a:ext cx="12145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성공 여부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5" name="Google Shape;205;p14"/>
          <p:cNvCxnSpPr>
            <a:endCxn id="202" idx="1"/>
          </p:cNvCxnSpPr>
          <p:nvPr/>
        </p:nvCxnSpPr>
        <p:spPr>
          <a:xfrm>
            <a:off x="6944429" y="3295349"/>
            <a:ext cx="7614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6" name="Google Shape;206;p14"/>
          <p:cNvCxnSpPr>
            <a:stCxn id="202" idx="0"/>
          </p:cNvCxnSpPr>
          <p:nvPr/>
        </p:nvCxnSpPr>
        <p:spPr>
          <a:xfrm rot="5400000">
            <a:off x="6238207" y="1403418"/>
            <a:ext cx="40800" cy="3374100"/>
          </a:xfrm>
          <a:prstGeom prst="bentConnector3">
            <a:avLst>
              <a:gd name="adj1" fmla="val -56029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7" name="Google Shape;207;p14"/>
          <p:cNvSpPr txBox="1"/>
          <p:nvPr/>
        </p:nvSpPr>
        <p:spPr>
          <a:xfrm>
            <a:off x="7507851" y="2582757"/>
            <a:ext cx="4286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5667380" y="3468531"/>
            <a:ext cx="1476074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일치 여부 </a:t>
            </a:r>
            <a:r>
              <a:rPr lang="ko-KR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9" name="Google Shape;209;p14"/>
          <p:cNvGrpSpPr/>
          <p:nvPr/>
        </p:nvGrpSpPr>
        <p:grpSpPr>
          <a:xfrm>
            <a:off x="5854253" y="3111341"/>
            <a:ext cx="1090032" cy="368300"/>
            <a:chOff x="1941" y="1525"/>
            <a:chExt cx="461" cy="232"/>
          </a:xfrm>
        </p:grpSpPr>
        <p:pic>
          <p:nvPicPr>
            <p:cNvPr id="210" name="Google Shape;210;p14" descr="n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14"/>
            <p:cNvSpPr/>
            <p:nvPr/>
          </p:nvSpPr>
          <p:spPr>
            <a:xfrm>
              <a:off x="1941" y="1564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PC-M-01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-02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12" name="Google Shape;212;p14"/>
          <p:cNvCxnSpPr/>
          <p:nvPr/>
        </p:nvCxnSpPr>
        <p:spPr>
          <a:xfrm>
            <a:off x="5102516" y="3294961"/>
            <a:ext cx="751800" cy="1200"/>
          </a:xfrm>
          <a:prstGeom prst="bentConnector3">
            <a:avLst>
              <a:gd name="adj1" fmla="val 49996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5" name="Google Shape;215;p14"/>
          <p:cNvSpPr txBox="1"/>
          <p:nvPr/>
        </p:nvSpPr>
        <p:spPr>
          <a:xfrm>
            <a:off x="6315329" y="5170419"/>
            <a:ext cx="4286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</a:t>
            </a:r>
            <a:r>
              <a:rPr 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-01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15"/>
          <p:cNvGraphicFramePr/>
          <p:nvPr>
            <p:extLst>
              <p:ext uri="{D42A27DB-BD31-4B8C-83A1-F6EECF244321}">
                <p14:modId xmlns:p14="http://schemas.microsoft.com/office/powerpoint/2010/main" val="3266873458"/>
              </p:ext>
            </p:extLst>
          </p:nvPr>
        </p:nvGraphicFramePr>
        <p:xfrm>
          <a:off x="82595" y="2285992"/>
          <a:ext cx="9732900" cy="364859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003225"/>
                <a:gridCol w="977325"/>
                <a:gridCol w="2808850"/>
                <a:gridCol w="1977400"/>
                <a:gridCol w="988700"/>
                <a:gridCol w="988700"/>
                <a:gridCol w="988700"/>
              </a:tblGrid>
              <a:tr h="243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 dirty="0"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 dirty="0"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0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PC-M-01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아이디/비밀번호를 통한 로그인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아이디/비밀번호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PC-M-01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-02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일치 여부 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비밀번호를 </a:t>
                      </a:r>
                      <a:r>
                        <a:rPr lang="ko-KR" altLang="en-US" sz="900" dirty="0" err="1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설정파일</a:t>
                      </a:r>
                      <a:r>
                        <a:rPr lang="ko-KR" altLang="en-US" sz="900" baseline="0" dirty="0" err="1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속에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설정된 서버로 전송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서버주소</a:t>
                      </a:r>
                      <a:r>
                        <a:rPr lang="en-US" altLang="ko-KR" sz="900" b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900" b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/>
                        <a:t>인증여부</a:t>
                      </a: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API(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http)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통해 송수신한다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15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PC-M-01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II</a:t>
            </a:r>
            <a:r>
              <a:rPr lang="ko-KR" sz="4800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리스트</a:t>
            </a:r>
            <a:endParaRPr sz="4800"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09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3192</Words>
  <Application>Microsoft Office PowerPoint</Application>
  <PresentationFormat>A4 용지(210x297mm)</PresentationFormat>
  <Paragraphs>1307</Paragraphs>
  <Slides>56</Slides>
  <Notes>56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3" baseType="lpstr">
      <vt:lpstr>Gulimche</vt:lpstr>
      <vt:lpstr>Noto Sans Symbols</vt:lpstr>
      <vt:lpstr>Gulim</vt:lpstr>
      <vt:lpstr>맑은 고딕</vt:lpstr>
      <vt:lpstr>맑은 고딕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Registered User</cp:lastModifiedBy>
  <cp:revision>23</cp:revision>
  <dcterms:modified xsi:type="dcterms:W3CDTF">2020-04-26T07:09:22Z</dcterms:modified>
</cp:coreProperties>
</file>