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6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8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1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7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7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24EF-3A15-487E-9759-D7D03241D67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FA8C-EDFF-4D5F-B249-19945532E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won.net:8809/api/att/QWdrZERadVhveVZBamY2Y3RTSGp5dz09/0107060106070202119/out" TargetMode="External"/><Relationship Id="rId2" Type="http://schemas.openxmlformats.org/officeDocument/2006/relationships/hyperlink" Target="http://www.eduwon.net:8809/api/att/WlJ2QmVKbkw5NkdBZExpR1JFK2pGUT09/0807060303090202110/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출결관리</a:t>
            </a:r>
            <a:r>
              <a:rPr lang="en-US" altLang="ko-KR" dirty="0" smtClean="0"/>
              <a:t>_Android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1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해야 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AES256-CBC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Base64, Packet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키 저장을 위한 저장소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데이터 사용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구현하기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주고받기</a:t>
            </a:r>
            <a:r>
              <a:rPr lang="en-US" altLang="ko-KR" dirty="0" smtClean="0"/>
              <a:t>/ Beacon</a:t>
            </a:r>
            <a:endParaRPr lang="en-US" altLang="ko-KR" dirty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컨트롤 구현하기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버튼으로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연결상태 확인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권한얻기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49086" y="1937656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838200" y="2377394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52948" y="3424530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360174" y="3940724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864378" y="3916020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864378" y="4467789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AES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IV </a:t>
            </a:r>
            <a:r>
              <a:rPr lang="ko-KR" altLang="en-US" dirty="0" smtClean="0"/>
              <a:t>테이블을 가지고 있는다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..? Or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신규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탈퇴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att</a:t>
            </a:r>
            <a:r>
              <a:rPr lang="en-US" altLang="ko-KR" dirty="0" smtClean="0"/>
              <a:t>/{id}/{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}/{val2}</a:t>
            </a:r>
          </a:p>
          <a:p>
            <a:pPr lvl="1"/>
            <a:r>
              <a:rPr lang="ko-KR" altLang="en-US" dirty="0" smtClean="0"/>
              <a:t>등록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att</a:t>
            </a:r>
            <a:r>
              <a:rPr lang="en-US" altLang="ko-KR" dirty="0" smtClean="0"/>
              <a:t>/(URL(Base(AES(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))))/(URL(Packet100(</a:t>
            </a:r>
            <a:r>
              <a:rPr lang="en-US" altLang="ko-KR" dirty="0" err="1" smtClean="0"/>
              <a:t>aes_no</a:t>
            </a:r>
            <a:r>
              <a:rPr lang="en-US" altLang="ko-KR" dirty="0" smtClean="0"/>
              <a:t>)))/</a:t>
            </a:r>
            <a:r>
              <a:rPr lang="en-US" altLang="ko-KR" dirty="0" smtClean="0">
                <a:solidFill>
                  <a:srgbClr val="FF0000"/>
                </a:solidFill>
              </a:rPr>
              <a:t>in</a:t>
            </a:r>
          </a:p>
          <a:p>
            <a:pPr lvl="1"/>
            <a:r>
              <a:rPr lang="ko-KR" altLang="en-US" dirty="0" smtClean="0"/>
              <a:t>탈퇴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att</a:t>
            </a:r>
            <a:r>
              <a:rPr lang="en-US" altLang="ko-KR" dirty="0" smtClean="0"/>
              <a:t>/(URL(Base(AES(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))))/(URL(Packet100(</a:t>
            </a:r>
            <a:r>
              <a:rPr lang="en-US" altLang="ko-KR" dirty="0" err="1" smtClean="0"/>
              <a:t>aes_no</a:t>
            </a:r>
            <a:r>
              <a:rPr lang="en-US" altLang="ko-KR" dirty="0" smtClean="0"/>
              <a:t>)))/</a:t>
            </a:r>
            <a:r>
              <a:rPr lang="en-US" altLang="ko-KR" dirty="0" smtClean="0">
                <a:solidFill>
                  <a:srgbClr val="FF0000"/>
                </a:solidFill>
              </a:rPr>
              <a:t>out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응답 </a:t>
            </a:r>
            <a:r>
              <a:rPr lang="en-US" altLang="ko-KR" dirty="0" smtClean="0"/>
              <a:t>: {“</a:t>
            </a:r>
            <a:r>
              <a:rPr lang="en-US" altLang="ko-KR" dirty="0" err="1" smtClean="0"/>
              <a:t>rtncode</a:t>
            </a:r>
            <a:r>
              <a:rPr lang="en-US" altLang="ko-KR" dirty="0" smtClean="0"/>
              <a:t>” : “01”, “</a:t>
            </a:r>
            <a:r>
              <a:rPr lang="en-US" altLang="ko-KR" dirty="0" err="1" smtClean="0"/>
              <a:t>nodecode</a:t>
            </a:r>
            <a:r>
              <a:rPr lang="en-US" altLang="ko-KR" dirty="0" smtClean="0"/>
              <a:t>” : “AES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(UUID)”}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www.eduwon.net:8809/api/att/WlJ2QmVKbkw5NkdBZExpR1JFK2pGUT09/0807060303090202110/in</a:t>
            </a:r>
            <a:r>
              <a:rPr lang="en-US" altLang="ko-KR" dirty="0" smtClean="0"/>
              <a:t> (n=17) 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www.eduwon.net:8809/api/att/QWdrZERadVhveVZBamY2Y3RTSGp5dz09/0107060106070202119/out</a:t>
            </a:r>
            <a:r>
              <a:rPr lang="en-US" altLang="ko-KR" dirty="0" smtClean="0"/>
              <a:t> (n=29)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데이터 보관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내부 저장소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외부 저장소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내부저장소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 </a:t>
            </a:r>
            <a:r>
              <a:rPr lang="ko-KR" altLang="en-US" dirty="0" err="1" smtClean="0"/>
              <a:t>앱만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37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개선사항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뒤로가기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백그라운드로 바꾸기</a:t>
            </a:r>
            <a:endParaRPr lang="en-US" altLang="ko-KR" dirty="0" smtClean="0"/>
          </a:p>
          <a:p>
            <a:r>
              <a:rPr lang="ko-KR" altLang="en-US" dirty="0" smtClean="0"/>
              <a:t>종료버튼을 만들어 종료하기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버튼을 눌러 백그라운드로 실행하기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15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87" y="1499569"/>
            <a:ext cx="10515143" cy="47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Activity-Service-Thread </a:t>
            </a:r>
            <a:r>
              <a:rPr lang="ko-KR" altLang="en-US" dirty="0" smtClean="0"/>
              <a:t>형식의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Service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/>
              <a:t>2. Service-Activity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(Intent)</a:t>
            </a:r>
          </a:p>
          <a:p>
            <a:r>
              <a:rPr lang="en-US" altLang="ko-KR" dirty="0" smtClean="0"/>
              <a:t>3. Service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실행하기</a:t>
            </a:r>
            <a:endParaRPr lang="en-US" altLang="ko-KR" dirty="0" smtClean="0"/>
          </a:p>
          <a:p>
            <a:r>
              <a:rPr lang="en-US" altLang="ko-KR" dirty="0" smtClean="0"/>
              <a:t>4. Service-Thread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(Handler)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완성까지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849086" y="1937656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838200" y="2902856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849086" y="2384732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49086" y="3980087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42570" y="3452642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액티비티로</a:t>
            </a:r>
            <a:endParaRPr lang="en-US" altLang="ko-KR" dirty="0" smtClean="0"/>
          </a:p>
          <a:p>
            <a:r>
              <a:rPr lang="ko-KR" altLang="en-US" dirty="0" smtClean="0"/>
              <a:t>관리자 기능</a:t>
            </a:r>
            <a:r>
              <a:rPr lang="en-US" altLang="ko-KR" dirty="0" smtClean="0"/>
              <a:t>(AP Setting)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AP </a:t>
            </a:r>
            <a:r>
              <a:rPr lang="ko-KR" altLang="en-US" dirty="0" smtClean="0"/>
              <a:t>주소변경 삭제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 함</a:t>
            </a:r>
            <a:r>
              <a:rPr lang="en-US" altLang="ko-KR" dirty="0"/>
              <a:t>.</a:t>
            </a:r>
            <a:r>
              <a:rPr lang="ko-KR" altLang="en-US" dirty="0" smtClean="0"/>
              <a:t>중지 </a:t>
            </a:r>
            <a:r>
              <a:rPr lang="en-US" altLang="ko-KR" dirty="0" smtClean="0"/>
              <a:t>/ IP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– </a:t>
            </a:r>
            <a:endParaRPr lang="en-US" altLang="ko-KR" dirty="0" smtClean="0"/>
          </a:p>
          <a:p>
            <a:r>
              <a:rPr lang="ko-KR" altLang="en-US" dirty="0" smtClean="0"/>
              <a:t>인터넷으로 접근</a:t>
            </a:r>
            <a:endParaRPr lang="en-US" altLang="ko-KR" dirty="0" smtClean="0"/>
          </a:p>
          <a:p>
            <a:r>
              <a:rPr lang="en-US" altLang="ko-KR" strike="sngStrike" dirty="0" err="1" smtClean="0"/>
              <a:t>WiFi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또는 다른 방법으로 접근</a:t>
            </a:r>
            <a:endParaRPr lang="ko-KR" altLang="en-US" strike="sngStrike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838200" y="1937091"/>
            <a:ext cx="27214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1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225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출결관리_Android</vt:lpstr>
      <vt:lpstr>해야 할 일들</vt:lpstr>
      <vt:lpstr>PowerPoint 프레젠테이션</vt:lpstr>
      <vt:lpstr>앱 데이터 보관</vt:lpstr>
      <vt:lpstr>앱 개선사항</vt:lpstr>
      <vt:lpstr>Task 그림</vt:lpstr>
      <vt:lpstr>Activity-Service-Thread 형식의 구조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31</cp:revision>
  <dcterms:created xsi:type="dcterms:W3CDTF">2021-01-18T14:00:52Z</dcterms:created>
  <dcterms:modified xsi:type="dcterms:W3CDTF">2021-01-28T14:55:29Z</dcterms:modified>
</cp:coreProperties>
</file>