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3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7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050A-03DA-47B8-80D8-B36FA9DEBF8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AAB-E2BB-4BD1-A97C-321DD296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irsa.tistory.com/133" TargetMode="External"/><Relationship Id="rId2" Type="http://schemas.openxmlformats.org/officeDocument/2006/relationships/hyperlink" Target="https://jwprogramming.tistory.com/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DHCP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2021-06-23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DHCP</a:t>
            </a:r>
            <a:r>
              <a:rPr lang="ko-KR" altLang="en-US" dirty="0" smtClean="0"/>
              <a:t>는 한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안의 단말들의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관리해주는 프로토콜이다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개의 단말들이 동시에 한 네트워크를 사용한다면 </a:t>
            </a:r>
            <a:r>
              <a:rPr lang="en-US" altLang="ko-KR" dirty="0" smtClean="0"/>
              <a:t>IP </a:t>
            </a:r>
            <a:r>
              <a:rPr lang="ko-KR" altLang="en-US" dirty="0"/>
              <a:t>충</a:t>
            </a:r>
            <a:r>
              <a:rPr lang="ko-KR" altLang="en-US" dirty="0" smtClean="0"/>
              <a:t>돌이 발생할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관리하기 위해 할당 및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8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1)DISCOVER : </a:t>
            </a:r>
            <a:r>
              <a:rPr lang="ko-KR" altLang="en-US" dirty="0" smtClean="0"/>
              <a:t>단말이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할당을 요청한다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2)OFFER : DHCP</a:t>
            </a:r>
            <a:r>
              <a:rPr lang="ko-KR" altLang="en-US" dirty="0" smtClean="0"/>
              <a:t>서버가 단말에게 사용 가능한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보내준다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3)REQUEST : </a:t>
            </a:r>
            <a:r>
              <a:rPr lang="ko-KR" altLang="en-US" dirty="0" smtClean="0"/>
              <a:t>단말이 요구하는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DHCP </a:t>
            </a:r>
            <a:r>
              <a:rPr lang="ko-KR" altLang="en-US" dirty="0" smtClean="0"/>
              <a:t>서버로 보내준다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4)</a:t>
            </a:r>
            <a:r>
              <a:rPr lang="en-US" altLang="ko-KR" sz="1100" dirty="0" smtClean="0"/>
              <a:t>(REQUEST) </a:t>
            </a:r>
            <a:r>
              <a:rPr lang="en-US" altLang="ko-KR" dirty="0" smtClean="0"/>
              <a:t>RESPONSE : IP</a:t>
            </a:r>
            <a:r>
              <a:rPr lang="ko-KR" altLang="en-US" dirty="0" smtClean="0"/>
              <a:t>할당 성공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임대시간 등 정보를 보내준다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IP</a:t>
            </a:r>
            <a:r>
              <a:rPr lang="ko-KR" altLang="en-US" dirty="0" smtClean="0"/>
              <a:t>를 받고 임대시간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2h)</a:t>
            </a:r>
            <a:r>
              <a:rPr lang="ko-KR" altLang="en-US" dirty="0" smtClean="0"/>
              <a:t>동안 단발기는 인터넷을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임대시간 내에 갱신</a:t>
            </a:r>
            <a:r>
              <a:rPr lang="en-US" altLang="ko-KR" dirty="0" smtClean="0"/>
              <a:t>(REQUEST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하면 계속 사용 가능하고</a:t>
            </a:r>
            <a:endParaRPr lang="en-US" altLang="ko-KR" dirty="0" smtClean="0"/>
          </a:p>
          <a:p>
            <a:r>
              <a:rPr lang="ko-KR" altLang="en-US" dirty="0" smtClean="0"/>
              <a:t>임대시간 동안 응답이 없으면 서버 내에서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반환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7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80" y="533483"/>
            <a:ext cx="8264223" cy="5841438"/>
          </a:xfrm>
        </p:spPr>
      </p:pic>
    </p:spTree>
    <p:extLst>
      <p:ext uri="{BB962C8B-B14F-4D97-AF65-F5344CB8AC3E}">
        <p14:creationId xmlns:p14="http://schemas.microsoft.com/office/powerpoint/2010/main" val="245183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https://jwprogramming.tistory.com/35</a:t>
            </a:r>
            <a:endParaRPr lang="en-US" altLang="ko-KR" dirty="0" smtClean="0"/>
          </a:p>
          <a:p>
            <a:r>
              <a:rPr lang="en-US" altLang="ko-KR" dirty="0" smtClean="0"/>
              <a:t>DHCP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, 4</a:t>
            </a:r>
            <a:r>
              <a:rPr lang="ko-KR" altLang="en-US" dirty="0" smtClean="0"/>
              <a:t>슬라이드의 이미지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https://nirsa.tistory.com/133</a:t>
            </a:r>
            <a:endParaRPr lang="en-US" altLang="ko-KR" dirty="0" smtClean="0"/>
          </a:p>
          <a:p>
            <a:r>
              <a:rPr lang="en-US" altLang="ko-KR" dirty="0" smtClean="0"/>
              <a:t>DHCP</a:t>
            </a:r>
            <a:r>
              <a:rPr lang="ko-KR" altLang="en-US" dirty="0" smtClean="0"/>
              <a:t>의 전반적 과정</a:t>
            </a:r>
            <a:r>
              <a:rPr lang="en-US" altLang="ko-KR" dirty="0" smtClean="0"/>
              <a:t>, IP</a:t>
            </a:r>
            <a:r>
              <a:rPr lang="ko-KR" altLang="en-US" dirty="0" smtClean="0"/>
              <a:t>임대와 반환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DHCP란?</vt:lpstr>
      <vt:lpstr>정의</vt:lpstr>
      <vt:lpstr>과정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DHCP란?</dc:title>
  <dc:creator>Microsoft 계정</dc:creator>
  <cp:lastModifiedBy>Microsoft 계정</cp:lastModifiedBy>
  <cp:revision>5</cp:revision>
  <dcterms:created xsi:type="dcterms:W3CDTF">2021-06-23T01:14:27Z</dcterms:created>
  <dcterms:modified xsi:type="dcterms:W3CDTF">2021-06-23T01:28:35Z</dcterms:modified>
</cp:coreProperties>
</file>