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F308-6EE3-4528-A5B9-078290F174BC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B918-BE25-4226-B272-0B89B5240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TCP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2021-06-25</a:t>
            </a:r>
          </a:p>
          <a:p>
            <a:r>
              <a:rPr lang="ko-KR" altLang="en-US" dirty="0" smtClean="0"/>
              <a:t>박기호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23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대용량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데이터를 전송하는 경우를 가정해보자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대용량 데이터를 한번에 보내 버릴 수는 없다</a:t>
            </a:r>
            <a:r>
              <a:rPr lang="en-US" altLang="ko-KR" dirty="0" smtClean="0"/>
              <a:t>. 2</a:t>
            </a:r>
            <a:r>
              <a:rPr lang="ko-KR" altLang="en-US" dirty="0" smtClean="0"/>
              <a:t>계층에서는 한번에 최대로 전송할 수 있는 데이터 수가 정해져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Ethernet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1500byte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데이터를 쪼갠 후 일정 순서를 부여하는 것을 </a:t>
            </a:r>
            <a:r>
              <a:rPr lang="en-US" altLang="ko-KR" dirty="0" smtClean="0"/>
              <a:t>Segmentation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실제로는 </a:t>
            </a:r>
            <a:r>
              <a:rPr lang="en-US" altLang="ko-KR" dirty="0" smtClean="0"/>
              <a:t>MTU</a:t>
            </a:r>
            <a:r>
              <a:rPr lang="ko-KR" altLang="en-US" dirty="0" smtClean="0"/>
              <a:t>로 쪼개는 일은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이전 단계</a:t>
            </a:r>
            <a:r>
              <a:rPr lang="en-US" altLang="ko-KR" dirty="0" smtClean="0"/>
              <a:t>(2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이루어지고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계층에서 </a:t>
            </a:r>
            <a:r>
              <a:rPr lang="en-US" altLang="ko-KR" dirty="0" smtClean="0"/>
              <a:t>segmentation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Reassembly</a:t>
            </a:r>
            <a:r>
              <a:rPr lang="ko-KR" altLang="en-US" dirty="0" smtClean="0"/>
              <a:t>가 이루어진다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https://blog.naver.com/sung_mk1919/221435640417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47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1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77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TCP Segmentation</vt:lpstr>
      <vt:lpstr>Segmentation?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Segmentation</dc:title>
  <dc:creator>Microsoft 계정</dc:creator>
  <cp:lastModifiedBy>Microsoft 계정</cp:lastModifiedBy>
  <cp:revision>5</cp:revision>
  <dcterms:created xsi:type="dcterms:W3CDTF">2021-06-25T09:56:16Z</dcterms:created>
  <dcterms:modified xsi:type="dcterms:W3CDTF">2021-06-26T03:50:52Z</dcterms:modified>
</cp:coreProperties>
</file>