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4" autoAdjust="0"/>
    <p:restoredTop sz="94660"/>
  </p:normalViewPr>
  <p:slideViewPr>
    <p:cSldViewPr snapToGrid="0">
      <p:cViewPr>
        <p:scale>
          <a:sx n="93" d="100"/>
          <a:sy n="93" d="100"/>
        </p:scale>
        <p:origin x="2058" y="-1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5E23-D501-4D24-8C55-302DE738A9D6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1C96F-091A-4677-AECA-3013C920B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1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galtonboard.com (https://amzn.to/3hzY6HV)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1C96F-091A-4677-AECA-3013C920BB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galtonboard.com (https://amzn.to/3hzY6HV)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1C96F-091A-4677-AECA-3013C920BB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8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9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0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652B-FE7E-4554-84A2-6BDBCA1E2D7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6078-6909-4682-980F-AEDDC7A8A0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74867-A4E2-362B-7AB1-A4C4A8EC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26" y="4349704"/>
            <a:ext cx="4897351" cy="34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74867-A4E2-362B-7AB1-A4C4A8EC7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3" t="6750" r="63585" b="26175"/>
          <a:stretch/>
        </p:blipFill>
        <p:spPr>
          <a:xfrm>
            <a:off x="1377000" y="2676000"/>
            <a:ext cx="4104000" cy="69292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08E386-CA5F-E21C-4B1B-1DDDAAB799A6}"/>
              </a:ext>
            </a:extLst>
          </p:cNvPr>
          <p:cNvSpPr/>
          <p:nvPr/>
        </p:nvSpPr>
        <p:spPr>
          <a:xfrm>
            <a:off x="1377000" y="2676000"/>
            <a:ext cx="4104000" cy="6840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52373-603F-CFAD-775D-C8E299475223}"/>
              </a:ext>
            </a:extLst>
          </p:cNvPr>
          <p:cNvCxnSpPr>
            <a:cxnSpLocks/>
          </p:cNvCxnSpPr>
          <p:nvPr/>
        </p:nvCxnSpPr>
        <p:spPr>
          <a:xfrm flipV="1">
            <a:off x="7568646" y="3786313"/>
            <a:ext cx="534593" cy="9164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5A130-96C8-8F15-8C31-82DE3800CEE9}"/>
              </a:ext>
            </a:extLst>
          </p:cNvPr>
          <p:cNvCxnSpPr>
            <a:cxnSpLocks/>
          </p:cNvCxnSpPr>
          <p:nvPr/>
        </p:nvCxnSpPr>
        <p:spPr>
          <a:xfrm flipH="1" flipV="1">
            <a:off x="9342552" y="3786313"/>
            <a:ext cx="534593" cy="9164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3C1920-6DC0-0C9E-E9C6-70749DC9A167}"/>
              </a:ext>
            </a:extLst>
          </p:cNvPr>
          <p:cNvCxnSpPr>
            <a:cxnSpLocks/>
          </p:cNvCxnSpPr>
          <p:nvPr/>
        </p:nvCxnSpPr>
        <p:spPr>
          <a:xfrm flipH="1">
            <a:off x="8103238" y="3559163"/>
            <a:ext cx="543070" cy="2271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D148A7-7D08-64F9-91A9-6D666959215D}"/>
              </a:ext>
            </a:extLst>
          </p:cNvPr>
          <p:cNvCxnSpPr>
            <a:cxnSpLocks/>
          </p:cNvCxnSpPr>
          <p:nvPr/>
        </p:nvCxnSpPr>
        <p:spPr>
          <a:xfrm>
            <a:off x="8304281" y="3078756"/>
            <a:ext cx="333553" cy="48040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0635CF-0356-BA71-74C6-F029567E265A}"/>
              </a:ext>
            </a:extLst>
          </p:cNvPr>
          <p:cNvCxnSpPr>
            <a:cxnSpLocks/>
          </p:cNvCxnSpPr>
          <p:nvPr/>
        </p:nvCxnSpPr>
        <p:spPr>
          <a:xfrm>
            <a:off x="8304280" y="3078755"/>
            <a:ext cx="82875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1E6826-D334-E558-9CD9-60A23E7C3E2B}"/>
              </a:ext>
            </a:extLst>
          </p:cNvPr>
          <p:cNvCxnSpPr>
            <a:cxnSpLocks/>
          </p:cNvCxnSpPr>
          <p:nvPr/>
        </p:nvCxnSpPr>
        <p:spPr>
          <a:xfrm>
            <a:off x="8796871" y="3559163"/>
            <a:ext cx="543070" cy="2271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A53BA-E916-53F4-06D7-BDAA914CBA88}"/>
              </a:ext>
            </a:extLst>
          </p:cNvPr>
          <p:cNvCxnSpPr>
            <a:cxnSpLocks/>
          </p:cNvCxnSpPr>
          <p:nvPr/>
        </p:nvCxnSpPr>
        <p:spPr>
          <a:xfrm flipH="1">
            <a:off x="8799484" y="3078756"/>
            <a:ext cx="333553" cy="48040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B0D49-F605-351A-798D-07443642E229}"/>
              </a:ext>
            </a:extLst>
          </p:cNvPr>
          <p:cNvCxnSpPr/>
          <p:nvPr/>
        </p:nvCxnSpPr>
        <p:spPr>
          <a:xfrm>
            <a:off x="7659307" y="5013489"/>
            <a:ext cx="0" cy="16686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DC88B4-4B5C-87BA-17BB-BBA9AE756B5F}"/>
              </a:ext>
            </a:extLst>
          </p:cNvPr>
          <p:cNvCxnSpPr/>
          <p:nvPr/>
        </p:nvCxnSpPr>
        <p:spPr>
          <a:xfrm>
            <a:off x="7746627" y="5013489"/>
            <a:ext cx="0" cy="16686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63FEE1-276F-310D-D814-7C6ECDD60820}"/>
              </a:ext>
            </a:extLst>
          </p:cNvPr>
          <p:cNvCxnSpPr/>
          <p:nvPr/>
        </p:nvCxnSpPr>
        <p:spPr>
          <a:xfrm>
            <a:off x="7826770" y="5013489"/>
            <a:ext cx="0" cy="16686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02735A-79A6-30BB-CBCF-BB90981F2C59}"/>
              </a:ext>
            </a:extLst>
          </p:cNvPr>
          <p:cNvCxnSpPr/>
          <p:nvPr/>
        </p:nvCxnSpPr>
        <p:spPr>
          <a:xfrm>
            <a:off x="7902127" y="5013489"/>
            <a:ext cx="0" cy="16686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6E85C2-FD28-4AC9-BC94-115A29C7FAA8}"/>
              </a:ext>
            </a:extLst>
          </p:cNvPr>
          <p:cNvSpPr/>
          <p:nvPr/>
        </p:nvSpPr>
        <p:spPr>
          <a:xfrm>
            <a:off x="8249839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2D9A78-8B5B-3679-1E38-C388218065A6}"/>
              </a:ext>
            </a:extLst>
          </p:cNvPr>
          <p:cNvSpPr/>
          <p:nvPr/>
        </p:nvSpPr>
        <p:spPr>
          <a:xfrm>
            <a:off x="8358718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ECB376-87DB-5251-74A2-58FFC73322BB}"/>
              </a:ext>
            </a:extLst>
          </p:cNvPr>
          <p:cNvSpPr/>
          <p:nvPr/>
        </p:nvSpPr>
        <p:spPr>
          <a:xfrm>
            <a:off x="8467599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F78AA3-0A5F-FE84-2777-ACDC2A878F5A}"/>
              </a:ext>
            </a:extLst>
          </p:cNvPr>
          <p:cNvSpPr/>
          <p:nvPr/>
        </p:nvSpPr>
        <p:spPr>
          <a:xfrm>
            <a:off x="8576479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F1DC5D-3DF3-AEEB-7C97-060082C6B7D3}"/>
              </a:ext>
            </a:extLst>
          </p:cNvPr>
          <p:cNvSpPr/>
          <p:nvPr/>
        </p:nvSpPr>
        <p:spPr>
          <a:xfrm>
            <a:off x="8685358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9A4413-35D1-D85D-9C4D-0EDBB8684C44}"/>
              </a:ext>
            </a:extLst>
          </p:cNvPr>
          <p:cNvSpPr/>
          <p:nvPr/>
        </p:nvSpPr>
        <p:spPr>
          <a:xfrm>
            <a:off x="8794237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A1C25E-3215-BAFE-6D12-9F01B8EF565E}"/>
              </a:ext>
            </a:extLst>
          </p:cNvPr>
          <p:cNvSpPr/>
          <p:nvPr/>
        </p:nvSpPr>
        <p:spPr>
          <a:xfrm>
            <a:off x="8903118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9F89D3-BEB4-9444-66DF-871C944B900A}"/>
              </a:ext>
            </a:extLst>
          </p:cNvPr>
          <p:cNvSpPr/>
          <p:nvPr/>
        </p:nvSpPr>
        <p:spPr>
          <a:xfrm>
            <a:off x="9011998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BF1100-E380-70DB-57E4-152F5125663F}"/>
              </a:ext>
            </a:extLst>
          </p:cNvPr>
          <p:cNvSpPr/>
          <p:nvPr/>
        </p:nvSpPr>
        <p:spPr>
          <a:xfrm>
            <a:off x="9120877" y="3807788"/>
            <a:ext cx="54675" cy="5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</p:spTree>
    <p:extLst>
      <p:ext uri="{BB962C8B-B14F-4D97-AF65-F5344CB8AC3E}">
        <p14:creationId xmlns:p14="http://schemas.microsoft.com/office/powerpoint/2010/main" val="27030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辻本 立樹</dc:creator>
  <cp:lastModifiedBy>辻本 立樹</cp:lastModifiedBy>
  <cp:revision>3</cp:revision>
  <dcterms:created xsi:type="dcterms:W3CDTF">2022-11-11T02:51:41Z</dcterms:created>
  <dcterms:modified xsi:type="dcterms:W3CDTF">2022-11-14T02:17:00Z</dcterms:modified>
</cp:coreProperties>
</file>