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4" autoAdjust="0"/>
    <p:restoredTop sz="94660"/>
  </p:normalViewPr>
  <p:slideViewPr>
    <p:cSldViewPr snapToGrid="0">
      <p:cViewPr>
        <p:scale>
          <a:sx n="248" d="100"/>
          <a:sy n="248" d="100"/>
        </p:scale>
        <p:origin x="-5160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5E23-D501-4D24-8C55-302DE738A9D6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1C96F-091A-4677-AECA-3013C920B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1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galtonboard.com (https://amzn.to/3hzY6HV)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1C96F-091A-4677-AECA-3013C920BB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galtonboard.com (https://amzn.to/3hzY6HV)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1C96F-091A-4677-AECA-3013C920BB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8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1704-51C8-3DE0-4EA3-746E3981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0FEE3-D742-D7D2-36B4-F60C9F38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40CA-1F12-1BB9-5701-7875E5E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6468-B90E-B01B-2B7E-81741068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F1AF-4097-CE27-AE38-F841248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9566-2CDF-F82A-FF9B-268C4CED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D56AC-BE37-6BBF-4236-18359196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8763-5D2E-4F95-0C72-2F4CA93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B525-B158-1F07-F22C-6869DDD7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94FD-3690-6A6C-4516-10FC7C0B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2288E-3B0D-1A44-B455-BC6B29E16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F0CAB-F119-FAF7-3F9C-6598BC8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BE94-045C-407D-11D0-E090C6D3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E135-0EE0-885E-32FE-FD5653E5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63C4-76A5-9A28-9922-6FF4E6BD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2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8C41-DFC5-6D70-6918-AEFB0A99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5104-2672-DF5F-EDCB-E93875FC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68D6-F8C2-2A45-59EC-D393A0C1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CDD7-7C21-18D3-ECA7-3D005ABB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3078-8817-48F6-7B08-C9325B46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582-A70D-7AC4-8DE6-63A74616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BB6F-A333-0E78-4AA7-1209E04E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82FB-D38D-4DFF-44D6-2BBE0E45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D3DF-F009-A048-D23C-CC0F17B4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10AC-53CD-8694-7C7C-EF21CA1F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6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A3E0-913E-5246-6B43-27C46918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5093-8563-3615-AE64-A44773F2B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EA85-ADEE-5135-0CFA-BAF05468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EAB9-B038-9D03-89E2-C0645423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F85C-7CC5-EEA6-F06F-998327E1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61F0-0688-35C6-2EA0-76BC14AF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4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27C3-FA75-169D-8DE2-34E1F8A6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B40-6CEB-90BE-B41F-48D70B0FB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9FA0-C638-2862-ED1B-193BB148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EA344-1B05-FD52-BD4C-E8B23C714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25485-5F8D-950D-0DA0-1B65BBCAB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3D619-F1F9-EB99-8BAA-EA8B58BB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B63E2-3D7B-A16A-8592-30E7A349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A4CDC-CF70-FD53-6003-DEC7094E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DDA-85C7-4970-8364-0DA45E01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F5689-2AEC-BDD4-D4AB-2AD657C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20D7F-4337-9136-BFD9-900BDB77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170B-EA40-3857-1627-DFF0D766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91CD5-F1FE-ECC5-F241-0CDB480C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78582-CB1D-3AF2-D499-14F00E35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D2B4C-81AF-6B6C-B12C-147379F3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4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4282-386F-B53A-BA4D-2E06B8A7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172E-FE22-79AA-F267-E23EDC9C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1204-C626-2461-C844-EF2239104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325A7-3BC7-413D-1E78-B9EBEEAE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E42D8-EC77-E319-9A5D-31E0C7B4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254F-CD6E-73F1-5DA1-AFB15F6A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77B7-978C-16BC-294B-509CC1C3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354B7-8DDA-6450-47D1-5C28C7B4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74D90-7143-EB30-2788-1B5DF3740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8D6DA-270D-87E0-0A90-DF21234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91D9-B3C2-A9C2-ADF6-39249BE9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C09C4-5EB9-A13B-8370-0969FB97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6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4A1F6-49F3-1D79-B8BE-1363EAB6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E44C-EEEA-D35B-4F92-63C448032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6C29-CA80-EF0C-BD5E-695D982F9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652B-FE7E-4554-84A2-6BDBCA1E2D75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F496-8078-2915-E577-5D85FD25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7A66-13FE-14CC-8781-0A4169D2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474867-A4E2-362B-7AB1-A4C4A8EC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99" y="324471"/>
            <a:ext cx="8706402" cy="62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474867-A4E2-362B-7AB1-A4C4A8EC7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2" t="6022" r="62962" b="26176"/>
          <a:stretch/>
        </p:blipFill>
        <p:spPr>
          <a:xfrm>
            <a:off x="3982312" y="-69384"/>
            <a:ext cx="4227375" cy="6996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08E386-CA5F-E21C-4B1B-1DDDAAB799A6}"/>
              </a:ext>
            </a:extLst>
          </p:cNvPr>
          <p:cNvSpPr/>
          <p:nvPr/>
        </p:nvSpPr>
        <p:spPr>
          <a:xfrm>
            <a:off x="4044000" y="9000"/>
            <a:ext cx="4104000" cy="6840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E52373-603F-CFAD-775D-C8E299475223}"/>
              </a:ext>
            </a:extLst>
          </p:cNvPr>
          <p:cNvCxnSpPr>
            <a:cxnSpLocks/>
          </p:cNvCxnSpPr>
          <p:nvPr/>
        </p:nvCxnSpPr>
        <p:spPr>
          <a:xfrm flipV="1">
            <a:off x="4044000" y="1513170"/>
            <a:ext cx="950388" cy="16292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5A130-96C8-8F15-8C31-82DE3800CEE9}"/>
              </a:ext>
            </a:extLst>
          </p:cNvPr>
          <p:cNvCxnSpPr>
            <a:cxnSpLocks/>
          </p:cNvCxnSpPr>
          <p:nvPr/>
        </p:nvCxnSpPr>
        <p:spPr>
          <a:xfrm flipH="1" flipV="1">
            <a:off x="7197612" y="1513170"/>
            <a:ext cx="950388" cy="16292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3C1920-6DC0-0C9E-E9C6-70749DC9A167}"/>
              </a:ext>
            </a:extLst>
          </p:cNvPr>
          <p:cNvCxnSpPr>
            <a:cxnSpLocks/>
          </p:cNvCxnSpPr>
          <p:nvPr/>
        </p:nvCxnSpPr>
        <p:spPr>
          <a:xfrm flipH="1">
            <a:off x="4994388" y="1109348"/>
            <a:ext cx="965458" cy="4038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D148A7-7D08-64F9-91A9-6D666959215D}"/>
              </a:ext>
            </a:extLst>
          </p:cNvPr>
          <p:cNvCxnSpPr>
            <a:cxnSpLocks/>
          </p:cNvCxnSpPr>
          <p:nvPr/>
        </p:nvCxnSpPr>
        <p:spPr>
          <a:xfrm>
            <a:off x="5351793" y="255289"/>
            <a:ext cx="592983" cy="8540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0635CF-0356-BA71-74C6-F029567E265A}"/>
              </a:ext>
            </a:extLst>
          </p:cNvPr>
          <p:cNvCxnSpPr>
            <a:cxnSpLocks/>
          </p:cNvCxnSpPr>
          <p:nvPr/>
        </p:nvCxnSpPr>
        <p:spPr>
          <a:xfrm>
            <a:off x="5351793" y="255289"/>
            <a:ext cx="14733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1E6826-D334-E558-9CD9-60A23E7C3E2B}"/>
              </a:ext>
            </a:extLst>
          </p:cNvPr>
          <p:cNvCxnSpPr>
            <a:cxnSpLocks/>
          </p:cNvCxnSpPr>
          <p:nvPr/>
        </p:nvCxnSpPr>
        <p:spPr>
          <a:xfrm>
            <a:off x="6227512" y="1109348"/>
            <a:ext cx="965458" cy="4038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FA53BA-E916-53F4-06D7-BDAA914CBA88}"/>
              </a:ext>
            </a:extLst>
          </p:cNvPr>
          <p:cNvCxnSpPr>
            <a:cxnSpLocks/>
          </p:cNvCxnSpPr>
          <p:nvPr/>
        </p:nvCxnSpPr>
        <p:spPr>
          <a:xfrm flipH="1">
            <a:off x="6232156" y="255289"/>
            <a:ext cx="592983" cy="8540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B0D49-F605-351A-798D-07443642E229}"/>
              </a:ext>
            </a:extLst>
          </p:cNvPr>
          <p:cNvCxnSpPr/>
          <p:nvPr/>
        </p:nvCxnSpPr>
        <p:spPr>
          <a:xfrm>
            <a:off x="4205177" y="3694814"/>
            <a:ext cx="0" cy="296648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DC88B4-4B5C-87BA-17BB-BBA9AE756B5F}"/>
              </a:ext>
            </a:extLst>
          </p:cNvPr>
          <p:cNvCxnSpPr/>
          <p:nvPr/>
        </p:nvCxnSpPr>
        <p:spPr>
          <a:xfrm>
            <a:off x="4360412" y="3694814"/>
            <a:ext cx="0" cy="296648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63FEE1-276F-310D-D814-7C6ECDD60820}"/>
              </a:ext>
            </a:extLst>
          </p:cNvPr>
          <p:cNvCxnSpPr/>
          <p:nvPr/>
        </p:nvCxnSpPr>
        <p:spPr>
          <a:xfrm>
            <a:off x="4502889" y="3694814"/>
            <a:ext cx="0" cy="296648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02735A-79A6-30BB-CBCF-BB90981F2C59}"/>
              </a:ext>
            </a:extLst>
          </p:cNvPr>
          <p:cNvCxnSpPr/>
          <p:nvPr/>
        </p:nvCxnSpPr>
        <p:spPr>
          <a:xfrm>
            <a:off x="4636857" y="3694814"/>
            <a:ext cx="0" cy="296648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6E85C2-FD28-4AC9-BC94-115A29C7FAA8}"/>
              </a:ext>
            </a:extLst>
          </p:cNvPr>
          <p:cNvSpPr/>
          <p:nvPr/>
        </p:nvSpPr>
        <p:spPr>
          <a:xfrm>
            <a:off x="5255011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2D9A78-8B5B-3679-1E38-C388218065A6}"/>
              </a:ext>
            </a:extLst>
          </p:cNvPr>
          <p:cNvSpPr/>
          <p:nvPr/>
        </p:nvSpPr>
        <p:spPr>
          <a:xfrm>
            <a:off x="5448575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ECB376-87DB-5251-74A2-58FFC73322BB}"/>
              </a:ext>
            </a:extLst>
          </p:cNvPr>
          <p:cNvSpPr/>
          <p:nvPr/>
        </p:nvSpPr>
        <p:spPr>
          <a:xfrm>
            <a:off x="5642139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F78AA3-0A5F-FE84-2777-ACDC2A878F5A}"/>
              </a:ext>
            </a:extLst>
          </p:cNvPr>
          <p:cNvSpPr/>
          <p:nvPr/>
        </p:nvSpPr>
        <p:spPr>
          <a:xfrm>
            <a:off x="5835703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F1DC5D-3DF3-AEEB-7C97-060082C6B7D3}"/>
              </a:ext>
            </a:extLst>
          </p:cNvPr>
          <p:cNvSpPr/>
          <p:nvPr/>
        </p:nvSpPr>
        <p:spPr>
          <a:xfrm>
            <a:off x="6029267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9A4413-35D1-D85D-9C4D-0EDBB8684C44}"/>
              </a:ext>
            </a:extLst>
          </p:cNvPr>
          <p:cNvSpPr/>
          <p:nvPr/>
        </p:nvSpPr>
        <p:spPr>
          <a:xfrm>
            <a:off x="6222831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A1C25E-3215-BAFE-6D12-9F01B8EF565E}"/>
              </a:ext>
            </a:extLst>
          </p:cNvPr>
          <p:cNvSpPr/>
          <p:nvPr/>
        </p:nvSpPr>
        <p:spPr>
          <a:xfrm>
            <a:off x="6416395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39F89D3-BEB4-9444-66DF-871C944B900A}"/>
              </a:ext>
            </a:extLst>
          </p:cNvPr>
          <p:cNvSpPr/>
          <p:nvPr/>
        </p:nvSpPr>
        <p:spPr>
          <a:xfrm>
            <a:off x="6609959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BF1100-E380-70DB-57E4-152F5125663F}"/>
              </a:ext>
            </a:extLst>
          </p:cNvPr>
          <p:cNvSpPr/>
          <p:nvPr/>
        </p:nvSpPr>
        <p:spPr>
          <a:xfrm>
            <a:off x="6803523" y="1551347"/>
            <a:ext cx="97200" cy="9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辻本 立樹</dc:creator>
  <cp:lastModifiedBy>辻本 立樹</cp:lastModifiedBy>
  <cp:revision>2</cp:revision>
  <dcterms:created xsi:type="dcterms:W3CDTF">2022-11-11T02:51:41Z</dcterms:created>
  <dcterms:modified xsi:type="dcterms:W3CDTF">2022-11-11T03:28:00Z</dcterms:modified>
</cp:coreProperties>
</file>