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8" r:id="rId3"/>
    <p:sldId id="259" r:id="rId4"/>
    <p:sldId id="261" r:id="rId5"/>
    <p:sldId id="283" r:id="rId6"/>
    <p:sldId id="263" r:id="rId7"/>
    <p:sldId id="285" r:id="rId8"/>
    <p:sldId id="264" r:id="rId9"/>
    <p:sldId id="286" r:id="rId10"/>
    <p:sldId id="277" r:id="rId11"/>
    <p:sldId id="287" r:id="rId12"/>
    <p:sldId id="288" r:id="rId13"/>
    <p:sldId id="289" r:id="rId14"/>
    <p:sldId id="278" r:id="rId15"/>
    <p:sldId id="281" r:id="rId16"/>
    <p:sldId id="282" r:id="rId17"/>
  </p:sldIdLst>
  <p:sldSz cx="9144000" cy="5143500" type="screen16x9"/>
  <p:notesSz cx="6858000" cy="9144000"/>
  <p:embeddedFontLst>
    <p:embeddedFont>
      <p:font typeface="Montserrat ExtraBold" panose="020B0604020202020204" charset="-52"/>
      <p:bold r:id="rId19"/>
      <p:boldItalic r:id="rId20"/>
    </p:embeddedFont>
    <p:embeddedFont>
      <p:font typeface="Montserrat" panose="020B0604020202020204" charset="-52"/>
      <p:regular r:id="rId21"/>
      <p:bold r:id="rId22"/>
      <p:italic r:id="rId23"/>
      <p:boldItalic r:id="rId24"/>
    </p:embeddedFont>
    <p:embeddedFont>
      <p:font typeface="Montserrat Light" panose="020B0604020202020204" charset="-52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B7DE0A-E102-4C68-A4FD-D18A33DD7336}">
  <a:tblStyle styleId="{92B7DE0A-E102-4C68-A4FD-D18A33DD73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4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743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538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027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868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824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4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438550" y="1811950"/>
            <a:ext cx="4266900" cy="1159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438550" y="2840054"/>
            <a:ext cx="4266900" cy="784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marL="914400" lvl="1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marL="1828800" lvl="3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marL="2286000" lvl="4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marL="2743200" lvl="5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marL="3200400" lvl="6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marL="3657600" lvl="7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marL="4114800" lvl="8" indent="-36830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3844325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5524777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3"/>
          </p:nvPr>
        </p:nvSpPr>
        <p:spPr>
          <a:xfrm>
            <a:off x="7205229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PYTHON:</a:t>
            </a:r>
            <a:br>
              <a:rPr lang="en" dirty="0" smtClean="0"/>
            </a:br>
            <a:r>
              <a:rPr lang="en" dirty="0" smtClean="0"/>
              <a:t>CAR RENTING SYSTEM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/>
          <p:nvPr/>
        </p:nvSpPr>
        <p:spPr>
          <a:xfrm>
            <a:off x="4030200" y="11517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4"/>
          <p:cNvSpPr/>
          <p:nvPr/>
        </p:nvSpPr>
        <p:spPr>
          <a:xfrm>
            <a:off x="4191525" y="13110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73" name="Google Shape;273;p34"/>
          <p:cNvSpPr txBox="1">
            <a:spLocks noGrp="1"/>
          </p:cNvSpPr>
          <p:nvPr>
            <p:ph type="body" idx="4294967295"/>
          </p:nvPr>
        </p:nvSpPr>
        <p:spPr>
          <a:xfrm>
            <a:off x="921425" y="481100"/>
            <a:ext cx="2508300" cy="419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Main Menu</a:t>
            </a: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136" y="1311088"/>
            <a:ext cx="3597889" cy="2255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/>
          <p:nvPr/>
        </p:nvSpPr>
        <p:spPr>
          <a:xfrm>
            <a:off x="4030200" y="11517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4"/>
          <p:cNvSpPr/>
          <p:nvPr/>
        </p:nvSpPr>
        <p:spPr>
          <a:xfrm>
            <a:off x="4191525" y="13110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73" name="Google Shape;273;p34"/>
          <p:cNvSpPr txBox="1">
            <a:spLocks noGrp="1"/>
          </p:cNvSpPr>
          <p:nvPr>
            <p:ph type="body" idx="4294967295"/>
          </p:nvPr>
        </p:nvSpPr>
        <p:spPr>
          <a:xfrm>
            <a:off x="921425" y="481100"/>
            <a:ext cx="2508300" cy="419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Registration Success</a:t>
            </a: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579" y="1311088"/>
            <a:ext cx="3605446" cy="22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8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/>
          <p:nvPr/>
        </p:nvSpPr>
        <p:spPr>
          <a:xfrm>
            <a:off x="4030200" y="11517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4"/>
          <p:cNvSpPr/>
          <p:nvPr/>
        </p:nvSpPr>
        <p:spPr>
          <a:xfrm>
            <a:off x="4191525" y="13110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73" name="Google Shape;273;p34"/>
          <p:cNvSpPr txBox="1">
            <a:spLocks noGrp="1"/>
          </p:cNvSpPr>
          <p:nvPr>
            <p:ph type="body" idx="4294967295"/>
          </p:nvPr>
        </p:nvSpPr>
        <p:spPr>
          <a:xfrm>
            <a:off x="921425" y="481100"/>
            <a:ext cx="2508300" cy="419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Finding User Information</a:t>
            </a: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693" y="1311088"/>
            <a:ext cx="3590332" cy="22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1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/>
          <p:nvPr/>
        </p:nvSpPr>
        <p:spPr>
          <a:xfrm>
            <a:off x="4030200" y="11517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4"/>
          <p:cNvSpPr/>
          <p:nvPr/>
        </p:nvSpPr>
        <p:spPr>
          <a:xfrm>
            <a:off x="4191525" y="13110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73" name="Google Shape;273;p34"/>
          <p:cNvSpPr txBox="1">
            <a:spLocks noGrp="1"/>
          </p:cNvSpPr>
          <p:nvPr>
            <p:ph type="body" idx="4294967295"/>
          </p:nvPr>
        </p:nvSpPr>
        <p:spPr>
          <a:xfrm>
            <a:off x="1683225" y="420643"/>
            <a:ext cx="2508300" cy="419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SQL</a:t>
            </a: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398" y="1311088"/>
            <a:ext cx="3615627" cy="22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1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79" name="Google Shape;279;p35"/>
          <p:cNvSpPr txBox="1">
            <a:spLocks noGrp="1"/>
          </p:cNvSpPr>
          <p:nvPr>
            <p:ph type="ctrTitle" idx="4294967295"/>
          </p:nvPr>
        </p:nvSpPr>
        <p:spPr>
          <a:xfrm>
            <a:off x="723300" y="1792375"/>
            <a:ext cx="7697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THANK YOU FOR ATTENTION!</a:t>
            </a:r>
            <a:endParaRPr sz="3600" dirty="0"/>
          </a:p>
        </p:txBody>
      </p:sp>
      <p:sp>
        <p:nvSpPr>
          <p:cNvPr id="280" name="Google Shape;280;p35"/>
          <p:cNvSpPr txBox="1">
            <a:spLocks noGrp="1"/>
          </p:cNvSpPr>
          <p:nvPr>
            <p:ph type="subTitle" idx="4294967295"/>
          </p:nvPr>
        </p:nvSpPr>
        <p:spPr>
          <a:xfrm>
            <a:off x="723300" y="3063147"/>
            <a:ext cx="7697400" cy="130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Any questions</a:t>
            </a:r>
            <a:r>
              <a:rPr lang="en" sz="2400" b="1" dirty="0" smtClean="0">
                <a:solidFill>
                  <a:srgbClr val="FFFFFF"/>
                </a:solidFill>
              </a:rPr>
              <a:t>?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281" name="Google Shape;281;p35"/>
          <p:cNvSpPr/>
          <p:nvPr/>
        </p:nvSpPr>
        <p:spPr>
          <a:xfrm>
            <a:off x="4127625" y="1102328"/>
            <a:ext cx="888759" cy="818862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/>
          <p:nvPr/>
        </p:nvSpPr>
        <p:spPr>
          <a:xfrm>
            <a:off x="4181606" y="787450"/>
            <a:ext cx="289707" cy="371706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8"/>
          <p:cNvSpPr/>
          <p:nvPr/>
        </p:nvSpPr>
        <p:spPr>
          <a:xfrm>
            <a:off x="4627017" y="839369"/>
            <a:ext cx="309081" cy="261680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8"/>
          <p:cNvSpPr/>
          <p:nvPr/>
        </p:nvSpPr>
        <p:spPr>
          <a:xfrm>
            <a:off x="5086042" y="840182"/>
            <a:ext cx="299987" cy="264982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8"/>
          <p:cNvSpPr/>
          <p:nvPr/>
        </p:nvSpPr>
        <p:spPr>
          <a:xfrm>
            <a:off x="5571011" y="833188"/>
            <a:ext cx="244372" cy="274449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8"/>
          <p:cNvSpPr/>
          <p:nvPr/>
        </p:nvSpPr>
        <p:spPr>
          <a:xfrm>
            <a:off x="6041551" y="830716"/>
            <a:ext cx="208114" cy="276921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8"/>
          <p:cNvSpPr/>
          <p:nvPr/>
        </p:nvSpPr>
        <p:spPr>
          <a:xfrm>
            <a:off x="6438751" y="827414"/>
            <a:ext cx="321443" cy="283932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8"/>
          <p:cNvSpPr/>
          <p:nvPr/>
        </p:nvSpPr>
        <p:spPr>
          <a:xfrm>
            <a:off x="6917555" y="810514"/>
            <a:ext cx="275685" cy="318547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8"/>
          <p:cNvSpPr/>
          <p:nvPr/>
        </p:nvSpPr>
        <p:spPr>
          <a:xfrm>
            <a:off x="7350604" y="831122"/>
            <a:ext cx="321020" cy="280630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8"/>
          <p:cNvSpPr/>
          <p:nvPr/>
        </p:nvSpPr>
        <p:spPr>
          <a:xfrm>
            <a:off x="7823211" y="836067"/>
            <a:ext cx="283932" cy="270740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8"/>
          <p:cNvSpPr/>
          <p:nvPr/>
        </p:nvSpPr>
        <p:spPr>
          <a:xfrm>
            <a:off x="8283049" y="829480"/>
            <a:ext cx="275685" cy="28146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8"/>
          <p:cNvSpPr/>
          <p:nvPr/>
        </p:nvSpPr>
        <p:spPr>
          <a:xfrm>
            <a:off x="4184908" y="1247289"/>
            <a:ext cx="285575" cy="35356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8"/>
          <p:cNvSpPr/>
          <p:nvPr/>
        </p:nvSpPr>
        <p:spPr>
          <a:xfrm>
            <a:off x="4640208" y="1247289"/>
            <a:ext cx="285575" cy="35356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8"/>
          <p:cNvSpPr/>
          <p:nvPr/>
        </p:nvSpPr>
        <p:spPr>
          <a:xfrm>
            <a:off x="5087685" y="1300445"/>
            <a:ext cx="294635" cy="253432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8"/>
          <p:cNvSpPr/>
          <p:nvPr/>
        </p:nvSpPr>
        <p:spPr>
          <a:xfrm>
            <a:off x="5542579" y="1274892"/>
            <a:ext cx="294229" cy="297937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8"/>
          <p:cNvSpPr/>
          <p:nvPr/>
        </p:nvSpPr>
        <p:spPr>
          <a:xfrm>
            <a:off x="5999945" y="1294264"/>
            <a:ext cx="291756" cy="257971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8"/>
          <p:cNvSpPr/>
          <p:nvPr/>
        </p:nvSpPr>
        <p:spPr>
          <a:xfrm>
            <a:off x="6460189" y="1294264"/>
            <a:ext cx="283102" cy="260850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8"/>
          <p:cNvSpPr/>
          <p:nvPr/>
        </p:nvSpPr>
        <p:spPr>
          <a:xfrm>
            <a:off x="6922906" y="1297143"/>
            <a:ext cx="262509" cy="25509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8"/>
          <p:cNvSpPr/>
          <p:nvPr/>
        </p:nvSpPr>
        <p:spPr>
          <a:xfrm>
            <a:off x="7363796" y="1282715"/>
            <a:ext cx="290926" cy="285168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8"/>
          <p:cNvSpPr/>
          <p:nvPr/>
        </p:nvSpPr>
        <p:spPr>
          <a:xfrm>
            <a:off x="7789428" y="1251404"/>
            <a:ext cx="355212" cy="349860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8"/>
          <p:cNvSpPr/>
          <p:nvPr/>
        </p:nvSpPr>
        <p:spPr>
          <a:xfrm>
            <a:off x="8253381" y="1263766"/>
            <a:ext cx="332959" cy="318141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8"/>
          <p:cNvSpPr/>
          <p:nvPr/>
        </p:nvSpPr>
        <p:spPr>
          <a:xfrm>
            <a:off x="4162234" y="1768514"/>
            <a:ext cx="326388" cy="231603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8"/>
          <p:cNvSpPr/>
          <p:nvPr/>
        </p:nvSpPr>
        <p:spPr>
          <a:xfrm>
            <a:off x="4619194" y="1724842"/>
            <a:ext cx="323899" cy="313602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8"/>
          <p:cNvSpPr/>
          <p:nvPr/>
        </p:nvSpPr>
        <p:spPr>
          <a:xfrm>
            <a:off x="5086449" y="1738846"/>
            <a:ext cx="291756" cy="294652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8"/>
          <p:cNvSpPr/>
          <p:nvPr/>
        </p:nvSpPr>
        <p:spPr>
          <a:xfrm>
            <a:off x="5538870" y="1729786"/>
            <a:ext cx="304119" cy="303289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8"/>
          <p:cNvSpPr/>
          <p:nvPr/>
        </p:nvSpPr>
        <p:spPr>
          <a:xfrm>
            <a:off x="6004059" y="1739269"/>
            <a:ext cx="283102" cy="284339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8"/>
          <p:cNvSpPr/>
          <p:nvPr/>
        </p:nvSpPr>
        <p:spPr>
          <a:xfrm>
            <a:off x="6472128" y="1705893"/>
            <a:ext cx="257971" cy="350673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8"/>
          <p:cNvSpPr/>
          <p:nvPr/>
        </p:nvSpPr>
        <p:spPr>
          <a:xfrm>
            <a:off x="6893238" y="1775525"/>
            <a:ext cx="323899" cy="208927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8"/>
          <p:cNvSpPr/>
          <p:nvPr/>
        </p:nvSpPr>
        <p:spPr>
          <a:xfrm>
            <a:off x="7362136" y="1731023"/>
            <a:ext cx="298361" cy="301646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8"/>
          <p:cNvSpPr/>
          <p:nvPr/>
        </p:nvSpPr>
        <p:spPr>
          <a:xfrm>
            <a:off x="7816623" y="1719491"/>
            <a:ext cx="300004" cy="311943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8"/>
          <p:cNvSpPr/>
          <p:nvPr/>
        </p:nvSpPr>
        <p:spPr>
          <a:xfrm>
            <a:off x="8257919" y="1728550"/>
            <a:ext cx="321020" cy="300816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8"/>
          <p:cNvSpPr/>
          <p:nvPr/>
        </p:nvSpPr>
        <p:spPr>
          <a:xfrm>
            <a:off x="4200149" y="2197856"/>
            <a:ext cx="251383" cy="274466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8"/>
          <p:cNvSpPr/>
          <p:nvPr/>
        </p:nvSpPr>
        <p:spPr>
          <a:xfrm>
            <a:off x="4644323" y="2198279"/>
            <a:ext cx="268284" cy="26991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8"/>
          <p:cNvSpPr/>
          <p:nvPr/>
        </p:nvSpPr>
        <p:spPr>
          <a:xfrm>
            <a:off x="5104991" y="2198279"/>
            <a:ext cx="268267" cy="269910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8"/>
          <p:cNvSpPr/>
          <p:nvPr/>
        </p:nvSpPr>
        <p:spPr>
          <a:xfrm>
            <a:off x="5556583" y="2198279"/>
            <a:ext cx="267861" cy="269910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8"/>
          <p:cNvSpPr/>
          <p:nvPr/>
        </p:nvSpPr>
        <p:spPr>
          <a:xfrm>
            <a:off x="6074098" y="2156249"/>
            <a:ext cx="144659" cy="356871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8"/>
          <p:cNvSpPr/>
          <p:nvPr/>
        </p:nvSpPr>
        <p:spPr>
          <a:xfrm>
            <a:off x="6538068" y="2158722"/>
            <a:ext cx="125285" cy="352739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8"/>
          <p:cNvSpPr/>
          <p:nvPr/>
        </p:nvSpPr>
        <p:spPr>
          <a:xfrm>
            <a:off x="6997483" y="2197856"/>
            <a:ext cx="114159" cy="270333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8"/>
          <p:cNvSpPr/>
          <p:nvPr/>
        </p:nvSpPr>
        <p:spPr>
          <a:xfrm>
            <a:off x="7377394" y="2194147"/>
            <a:ext cx="265795" cy="28146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8"/>
          <p:cNvSpPr/>
          <p:nvPr/>
        </p:nvSpPr>
        <p:spPr>
          <a:xfrm>
            <a:off x="7821568" y="2201564"/>
            <a:ext cx="291350" cy="269097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8282219" y="2155826"/>
            <a:ext cx="267861" cy="32144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"/>
          <p:cNvSpPr/>
          <p:nvPr/>
        </p:nvSpPr>
        <p:spPr>
          <a:xfrm>
            <a:off x="4276385" y="2623912"/>
            <a:ext cx="98494" cy="332976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8"/>
          <p:cNvSpPr/>
          <p:nvPr/>
        </p:nvSpPr>
        <p:spPr>
          <a:xfrm>
            <a:off x="4673991" y="2611550"/>
            <a:ext cx="213059" cy="356871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8"/>
          <p:cNvSpPr/>
          <p:nvPr/>
        </p:nvSpPr>
        <p:spPr>
          <a:xfrm>
            <a:off x="5098387" y="2611550"/>
            <a:ext cx="278987" cy="356871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8"/>
          <p:cNvSpPr/>
          <p:nvPr/>
        </p:nvSpPr>
        <p:spPr>
          <a:xfrm>
            <a:off x="5974798" y="2672123"/>
            <a:ext cx="336685" cy="187911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8"/>
          <p:cNvSpPr/>
          <p:nvPr/>
        </p:nvSpPr>
        <p:spPr>
          <a:xfrm>
            <a:off x="5526085" y="2632972"/>
            <a:ext cx="326795" cy="309081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8"/>
          <p:cNvSpPr/>
          <p:nvPr/>
        </p:nvSpPr>
        <p:spPr>
          <a:xfrm>
            <a:off x="6454008" y="2640812"/>
            <a:ext cx="289284" cy="291756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8"/>
          <p:cNvSpPr/>
          <p:nvPr/>
        </p:nvSpPr>
        <p:spPr>
          <a:xfrm>
            <a:off x="6908072" y="2643284"/>
            <a:ext cx="292992" cy="291756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8"/>
          <p:cNvSpPr/>
          <p:nvPr/>
        </p:nvSpPr>
        <p:spPr>
          <a:xfrm>
            <a:off x="7323002" y="2643284"/>
            <a:ext cx="381579" cy="308657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8"/>
          <p:cNvSpPr/>
          <p:nvPr/>
        </p:nvSpPr>
        <p:spPr>
          <a:xfrm>
            <a:off x="7850000" y="2630923"/>
            <a:ext cx="229537" cy="319360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8"/>
          <p:cNvSpPr/>
          <p:nvPr/>
        </p:nvSpPr>
        <p:spPr>
          <a:xfrm>
            <a:off x="8307366" y="2646993"/>
            <a:ext cx="224169" cy="306998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8"/>
          <p:cNvSpPr/>
          <p:nvPr/>
        </p:nvSpPr>
        <p:spPr>
          <a:xfrm>
            <a:off x="4171311" y="3118364"/>
            <a:ext cx="323899" cy="256328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8"/>
          <p:cNvSpPr/>
          <p:nvPr/>
        </p:nvSpPr>
        <p:spPr>
          <a:xfrm>
            <a:off x="4623308" y="3137313"/>
            <a:ext cx="315668" cy="214295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8"/>
          <p:cNvSpPr/>
          <p:nvPr/>
        </p:nvSpPr>
        <p:spPr>
          <a:xfrm>
            <a:off x="5087685" y="3128254"/>
            <a:ext cx="299580" cy="234076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8"/>
          <p:cNvSpPr/>
          <p:nvPr/>
        </p:nvSpPr>
        <p:spPr>
          <a:xfrm>
            <a:off x="5540919" y="3122073"/>
            <a:ext cx="301663" cy="245202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8"/>
          <p:cNvSpPr/>
          <p:nvPr/>
        </p:nvSpPr>
        <p:spPr>
          <a:xfrm>
            <a:off x="6012306" y="3102294"/>
            <a:ext cx="272383" cy="274855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"/>
          <p:cNvSpPr/>
          <p:nvPr/>
        </p:nvSpPr>
        <p:spPr>
          <a:xfrm>
            <a:off x="6442883" y="3136907"/>
            <a:ext cx="307827" cy="226658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6899013" y="3136907"/>
            <a:ext cx="307421" cy="226658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7362559" y="3114656"/>
            <a:ext cx="296278" cy="259614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8"/>
          <p:cNvSpPr/>
          <p:nvPr/>
        </p:nvSpPr>
        <p:spPr>
          <a:xfrm>
            <a:off x="7802602" y="3083345"/>
            <a:ext cx="325152" cy="327608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8"/>
          <p:cNvSpPr/>
          <p:nvPr/>
        </p:nvSpPr>
        <p:spPr>
          <a:xfrm>
            <a:off x="8281406" y="3101888"/>
            <a:ext cx="278564" cy="282273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8"/>
          <p:cNvSpPr/>
          <p:nvPr/>
        </p:nvSpPr>
        <p:spPr>
          <a:xfrm>
            <a:off x="4166772" y="3545234"/>
            <a:ext cx="317311" cy="30906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8"/>
          <p:cNvSpPr/>
          <p:nvPr/>
        </p:nvSpPr>
        <p:spPr>
          <a:xfrm>
            <a:off x="4608068" y="3595087"/>
            <a:ext cx="338327" cy="206878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8"/>
          <p:cNvSpPr/>
          <p:nvPr/>
        </p:nvSpPr>
        <p:spPr>
          <a:xfrm>
            <a:off x="5142889" y="3524218"/>
            <a:ext cx="198648" cy="33873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8"/>
          <p:cNvSpPr/>
          <p:nvPr/>
        </p:nvSpPr>
        <p:spPr>
          <a:xfrm>
            <a:off x="5569774" y="3556766"/>
            <a:ext cx="249317" cy="312789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8"/>
          <p:cNvSpPr/>
          <p:nvPr/>
        </p:nvSpPr>
        <p:spPr>
          <a:xfrm>
            <a:off x="6006126" y="3580676"/>
            <a:ext cx="280630" cy="243949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8"/>
          <p:cNvSpPr/>
          <p:nvPr/>
        </p:nvSpPr>
        <p:spPr>
          <a:xfrm>
            <a:off x="6459766" y="3558831"/>
            <a:ext cx="281460" cy="281866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8"/>
          <p:cNvSpPr/>
          <p:nvPr/>
        </p:nvSpPr>
        <p:spPr>
          <a:xfrm>
            <a:off x="6913847" y="3555123"/>
            <a:ext cx="283509" cy="290113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8"/>
          <p:cNvSpPr/>
          <p:nvPr/>
        </p:nvSpPr>
        <p:spPr>
          <a:xfrm>
            <a:off x="7347302" y="3558002"/>
            <a:ext cx="327201" cy="276515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8"/>
          <p:cNvSpPr/>
          <p:nvPr/>
        </p:nvSpPr>
        <p:spPr>
          <a:xfrm>
            <a:off x="7816623" y="3552244"/>
            <a:ext cx="297937" cy="29422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8"/>
          <p:cNvSpPr/>
          <p:nvPr/>
        </p:nvSpPr>
        <p:spPr>
          <a:xfrm>
            <a:off x="8279341" y="3538223"/>
            <a:ext cx="285575" cy="319377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8"/>
          <p:cNvSpPr/>
          <p:nvPr/>
        </p:nvSpPr>
        <p:spPr>
          <a:xfrm>
            <a:off x="4144945" y="4052877"/>
            <a:ext cx="367574" cy="207284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8"/>
          <p:cNvSpPr/>
          <p:nvPr/>
        </p:nvSpPr>
        <p:spPr>
          <a:xfrm>
            <a:off x="4631149" y="3998062"/>
            <a:ext cx="296295" cy="311960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8"/>
          <p:cNvSpPr/>
          <p:nvPr/>
        </p:nvSpPr>
        <p:spPr>
          <a:xfrm>
            <a:off x="5074917" y="3980350"/>
            <a:ext cx="325948" cy="336261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8"/>
          <p:cNvSpPr/>
          <p:nvPr/>
        </p:nvSpPr>
        <p:spPr>
          <a:xfrm>
            <a:off x="5546694" y="4008781"/>
            <a:ext cx="287641" cy="291350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8"/>
          <p:cNvSpPr/>
          <p:nvPr/>
        </p:nvSpPr>
        <p:spPr>
          <a:xfrm>
            <a:off x="5973155" y="4009611"/>
            <a:ext cx="345745" cy="288454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8"/>
          <p:cNvSpPr/>
          <p:nvPr/>
        </p:nvSpPr>
        <p:spPr>
          <a:xfrm>
            <a:off x="6467183" y="3984888"/>
            <a:ext cx="266625" cy="32266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8"/>
          <p:cNvSpPr/>
          <p:nvPr/>
        </p:nvSpPr>
        <p:spPr>
          <a:xfrm>
            <a:off x="6866043" y="3981179"/>
            <a:ext cx="382833" cy="347388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8"/>
          <p:cNvSpPr/>
          <p:nvPr/>
        </p:nvSpPr>
        <p:spPr>
          <a:xfrm>
            <a:off x="7326287" y="3975811"/>
            <a:ext cx="375822" cy="359750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8"/>
          <p:cNvSpPr/>
          <p:nvPr/>
        </p:nvSpPr>
        <p:spPr>
          <a:xfrm>
            <a:off x="7798894" y="4061937"/>
            <a:ext cx="334212" cy="19368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8"/>
          <p:cNvSpPr/>
          <p:nvPr/>
        </p:nvSpPr>
        <p:spPr>
          <a:xfrm>
            <a:off x="8299119" y="4026494"/>
            <a:ext cx="249317" cy="273636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8"/>
          <p:cNvSpPr/>
          <p:nvPr/>
        </p:nvSpPr>
        <p:spPr>
          <a:xfrm>
            <a:off x="709879" y="3630223"/>
            <a:ext cx="658458" cy="64853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8"/>
          <p:cNvSpPr/>
          <p:nvPr/>
        </p:nvSpPr>
        <p:spPr>
          <a:xfrm>
            <a:off x="975197" y="3933099"/>
            <a:ext cx="627159" cy="38349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84" name="Google Shape;384;p38"/>
          <p:cNvSpPr txBox="1">
            <a:spLocks noGrp="1"/>
          </p:cNvSpPr>
          <p:nvPr>
            <p:ph type="body" idx="1"/>
          </p:nvPr>
        </p:nvSpPr>
        <p:spPr>
          <a:xfrm>
            <a:off x="696425" y="1478325"/>
            <a:ext cx="1987800" cy="220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SlidesCarnival icons are editable shapes. </a:t>
            </a:r>
            <a:r>
              <a:rPr lang="en" sz="900">
                <a:solidFill>
                  <a:srgbClr val="FFFFFF"/>
                </a:solidFill>
              </a:rPr>
              <a:t/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/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This means that you can:</a:t>
            </a:r>
            <a:endParaRPr sz="900">
              <a:solidFill>
                <a:srgbClr val="FFFFFF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◦"/>
            </a:pPr>
            <a:r>
              <a:rPr lang="en" sz="900">
                <a:solidFill>
                  <a:srgbClr val="FFFFFF"/>
                </a:solidFill>
              </a:rPr>
              <a:t>Resize them without losing quality.</a:t>
            </a:r>
            <a:endParaRPr sz="900">
              <a:solidFill>
                <a:srgbClr val="FFFFFF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◦"/>
            </a:pPr>
            <a:r>
              <a:rPr lang="en" sz="900">
                <a:solidFill>
                  <a:srgbClr val="FFFFFF"/>
                </a:solidFill>
              </a:rPr>
              <a:t>Change fill color and opacity.</a:t>
            </a:r>
            <a:endParaRPr sz="900">
              <a:solidFill>
                <a:srgbClr val="FFFFFF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◦"/>
            </a:pPr>
            <a:r>
              <a:rPr lang="en" sz="900">
                <a:solidFill>
                  <a:srgbClr val="FFFFFF"/>
                </a:solidFill>
              </a:rPr>
              <a:t>Change line color, width and style.</a:t>
            </a:r>
            <a:endParaRPr sz="9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Isn’t that nice? :)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/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Example: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/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/>
            </a:r>
            <a:br>
              <a:rPr lang="en" sz="900">
                <a:solidFill>
                  <a:srgbClr val="FFFFFF"/>
                </a:solidFill>
              </a:rPr>
            </a:br>
            <a:endParaRPr sz="9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 txBox="1"/>
          <p:nvPr/>
        </p:nvSpPr>
        <p:spPr>
          <a:xfrm>
            <a:off x="1265300" y="2374250"/>
            <a:ext cx="65511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and many more...</a:t>
            </a:r>
            <a:endParaRPr sz="24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39"/>
          <p:cNvSpPr txBox="1"/>
          <p:nvPr/>
        </p:nvSpPr>
        <p:spPr>
          <a:xfrm>
            <a:off x="1106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00"/>
                </a:solidFill>
              </a:rPr>
              <a:t>😉</a:t>
            </a:r>
            <a:endParaRPr sz="9600">
              <a:solidFill>
                <a:srgbClr val="FFFF00"/>
              </a:solidFill>
            </a:endParaRPr>
          </a:p>
        </p:txBody>
      </p:sp>
      <p:sp>
        <p:nvSpPr>
          <p:cNvPr id="391" name="Google Shape;391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92" name="Google Shape;392;p39"/>
          <p:cNvSpPr txBox="1">
            <a:spLocks noGrp="1"/>
          </p:cNvSpPr>
          <p:nvPr>
            <p:ph type="body" idx="4294967295"/>
          </p:nvPr>
        </p:nvSpPr>
        <p:spPr>
          <a:xfrm>
            <a:off x="2733925" y="856425"/>
            <a:ext cx="4776300" cy="11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400" b="1" dirty="0">
                <a:solidFill>
                  <a:srgbClr val="FFFFFF"/>
                </a:solidFill>
              </a:rPr>
              <a:t>Now you can use any emoji as an icon!</a:t>
            </a:r>
            <a:r>
              <a:rPr lang="en" sz="1400" dirty="0">
                <a:solidFill>
                  <a:srgbClr val="FFFFFF"/>
                </a:solidFill>
              </a:rPr>
              <a:t/>
            </a:r>
            <a:br>
              <a:rPr lang="en" sz="1400" dirty="0">
                <a:solidFill>
                  <a:srgbClr val="FFFFFF"/>
                </a:solidFill>
              </a:rPr>
            </a:br>
            <a:r>
              <a:rPr lang="en" sz="1400" dirty="0">
                <a:solidFill>
                  <a:srgbClr val="FFFFFF"/>
                </a:solidFill>
              </a:rPr>
              <a:t>And of course it resizes without losing quality and you can change the color.</a:t>
            </a:r>
            <a:br>
              <a:rPr lang="en" sz="1400" dirty="0">
                <a:solidFill>
                  <a:srgbClr val="FFFFFF"/>
                </a:solidFill>
              </a:rPr>
            </a:br>
            <a:r>
              <a:rPr lang="en" sz="1400" dirty="0">
                <a:solidFill>
                  <a:srgbClr val="FFFFFF"/>
                </a:solidFill>
              </a:rPr>
              <a:t>How? Follow Google instructions </a:t>
            </a:r>
            <a:r>
              <a:rPr lang="en" sz="1200" u="sng" dirty="0">
                <a:solidFill>
                  <a:srgbClr val="FFFFFF"/>
                </a:solidFill>
                <a:hlinkClick r:id="rId3"/>
              </a:rPr>
              <a:t>https://twitter.com/googledocs/status/730087240156643328</a:t>
            </a:r>
            <a:endParaRPr sz="1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012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 idx="4294967295"/>
          </p:nvPr>
        </p:nvSpPr>
        <p:spPr>
          <a:xfrm>
            <a:off x="723300" y="1061814"/>
            <a:ext cx="7697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HELLO!</a:t>
            </a:r>
            <a:endParaRPr sz="3600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4294967295"/>
          </p:nvPr>
        </p:nvSpPr>
        <p:spPr>
          <a:xfrm>
            <a:off x="723300" y="1900068"/>
            <a:ext cx="7697400" cy="130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FFFFFF"/>
                </a:solidFill>
              </a:rPr>
              <a:t>THIS PROJECT WAS MADE BY A TEAM OF ENTHUSIASTS, WE ARE: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FFFFFF"/>
                </a:solidFill>
              </a:rPr>
              <a:t>BOLATULY ARMAN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FFFFFF"/>
                </a:solidFill>
              </a:rPr>
              <a:t>NGUYEN HUY HIEU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FFFFFF"/>
                </a:solidFill>
              </a:rPr>
              <a:t>TLEKTESSOV TEMIRLAN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" name="Google Shape;345;p38"/>
          <p:cNvSpPr/>
          <p:nvPr/>
        </p:nvSpPr>
        <p:spPr>
          <a:xfrm>
            <a:off x="4192306" y="585018"/>
            <a:ext cx="765102" cy="790361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PURPOSE.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1"/>
          </p:nvPr>
        </p:nvSpPr>
        <p:spPr>
          <a:xfrm>
            <a:off x="2169925" y="2840052"/>
            <a:ext cx="4804200" cy="7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MAIN PURPOSE</a:t>
            </a:r>
            <a:endParaRPr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/>
              <a:t>Create a program for renting</a:t>
            </a:r>
            <a:r>
              <a:rPr lang="en" sz="2400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 dirty="0">
              <a:solidFill>
                <a:srgbClr val="FF0000"/>
              </a:solidFill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◦"/>
            </a:pPr>
            <a:r>
              <a:rPr lang="en-US" dirty="0" smtClean="0"/>
              <a:t>M</a:t>
            </a:r>
            <a:r>
              <a:rPr lang="en" dirty="0" smtClean="0"/>
              <a:t>ake it simple</a:t>
            </a:r>
            <a:endParaRPr dirty="0"/>
          </a:p>
          <a:p>
            <a:pPr lvl="0">
              <a:spcBef>
                <a:spcPts val="1000"/>
              </a:spcBef>
            </a:pPr>
            <a:r>
              <a:rPr lang="en" dirty="0" smtClean="0"/>
              <a:t>User friendly</a:t>
            </a:r>
            <a:r>
              <a:rPr lang="en" sz="2400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👤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5" name="Google Shape;340;p38"/>
          <p:cNvSpPr/>
          <p:nvPr/>
        </p:nvSpPr>
        <p:spPr>
          <a:xfrm>
            <a:off x="6381982" y="2348707"/>
            <a:ext cx="267861" cy="32144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</a:t>
            </a:r>
            <a:br>
              <a:rPr lang="en" dirty="0" smtClean="0"/>
            </a:br>
            <a:r>
              <a:rPr lang="en" dirty="0" smtClean="0"/>
              <a:t>Functionality.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22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Libraries: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 smtClean="0"/>
              <a:t>Tkinter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 smtClean="0"/>
              <a:t>Sqlite3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 smtClean="0"/>
              <a:t>Ctypes</a:t>
            </a:r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MAIN FUNCTIONS</a:t>
            </a:r>
            <a:endParaRPr dirty="0"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2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632" y="423193"/>
            <a:ext cx="3209013" cy="4458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Algorithms.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1"/>
          </p:nvPr>
        </p:nvSpPr>
        <p:spPr>
          <a:xfrm>
            <a:off x="2169925" y="2840052"/>
            <a:ext cx="4804200" cy="7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806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/>
              <a:t>MAIN ALGORITHMS</a:t>
            </a:r>
            <a:endParaRPr sz="2200" dirty="0"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844325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Registration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 smtClean="0"/>
              <a:t>User information registration and storing it in database(SQL).</a:t>
            </a:r>
            <a:endParaRPr dirty="0"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2"/>
          </p:nvPr>
        </p:nvSpPr>
        <p:spPr>
          <a:xfrm>
            <a:off x="5524777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Finding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 smtClean="0"/>
              <a:t>Finding user information by their phone number.</a:t>
            </a:r>
            <a:endParaRPr dirty="0"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3"/>
          </p:nvPr>
        </p:nvSpPr>
        <p:spPr>
          <a:xfrm>
            <a:off x="7205229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Deleting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 smtClean="0"/>
              <a:t>We can manage the data from database by deleting user information and etc.</a:t>
            </a:r>
            <a:endParaRPr dirty="0"/>
          </a:p>
        </p:txBody>
      </p:sp>
      <p:sp>
        <p:nvSpPr>
          <p:cNvPr id="126" name="Google Shape;126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585643" y="926814"/>
            <a:ext cx="2233127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</a:t>
            </a:r>
            <a:r>
              <a:rPr lang="en-US" dirty="0" smtClean="0"/>
              <a:t>T’S REVIEW EVERYTHING</a:t>
            </a:r>
            <a:endParaRPr dirty="0"/>
          </a:p>
        </p:txBody>
      </p:sp>
      <p:sp>
        <p:nvSpPr>
          <p:cNvPr id="228" name="Google Shape;228;p30"/>
          <p:cNvSpPr txBox="1">
            <a:spLocks noGrp="1"/>
          </p:cNvSpPr>
          <p:nvPr>
            <p:ph type="body" idx="1"/>
          </p:nvPr>
        </p:nvSpPr>
        <p:spPr>
          <a:xfrm>
            <a:off x="3844325" y="797725"/>
            <a:ext cx="1481700" cy="17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smtClean="0"/>
              <a:t>Purpose</a:t>
            </a:r>
            <a:endParaRPr sz="1100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To create a user-friendly program for car renting.</a:t>
            </a:r>
            <a:endParaRPr sz="1100" dirty="0"/>
          </a:p>
        </p:txBody>
      </p:sp>
      <p:sp>
        <p:nvSpPr>
          <p:cNvPr id="229" name="Google Shape;229;p30"/>
          <p:cNvSpPr txBox="1">
            <a:spLocks noGrp="1"/>
          </p:cNvSpPr>
          <p:nvPr>
            <p:ph type="body" idx="2"/>
          </p:nvPr>
        </p:nvSpPr>
        <p:spPr>
          <a:xfrm>
            <a:off x="5524775" y="797725"/>
            <a:ext cx="1481700" cy="17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 smtClean="0"/>
              <a:t>Functions</a:t>
            </a: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We used tkinter for GUI, sqlite to store data and ctypes to C compatible data types.</a:t>
            </a:r>
            <a:endParaRPr sz="1100" dirty="0"/>
          </a:p>
        </p:txBody>
      </p:sp>
      <p:sp>
        <p:nvSpPr>
          <p:cNvPr id="230" name="Google Shape;230;p30"/>
          <p:cNvSpPr txBox="1">
            <a:spLocks noGrp="1"/>
          </p:cNvSpPr>
          <p:nvPr>
            <p:ph type="body" idx="3"/>
          </p:nvPr>
        </p:nvSpPr>
        <p:spPr>
          <a:xfrm>
            <a:off x="7205225" y="797725"/>
            <a:ext cx="1481700" cy="17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 smtClean="0"/>
              <a:t>Algorithms</a:t>
            </a: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Registration, finding and deleting information. 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231" name="Google Shape;231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32" name="Google Shape;232;p30"/>
          <p:cNvSpPr txBox="1">
            <a:spLocks noGrp="1"/>
          </p:cNvSpPr>
          <p:nvPr>
            <p:ph type="body" idx="1"/>
          </p:nvPr>
        </p:nvSpPr>
        <p:spPr>
          <a:xfrm>
            <a:off x="4690712" y="2656470"/>
            <a:ext cx="1481700" cy="17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 smtClean="0"/>
              <a:t>Purpose</a:t>
            </a: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Program shou</a:t>
            </a:r>
            <a:r>
              <a:rPr lang="en-US" sz="1100" dirty="0" err="1" smtClean="0"/>
              <a:t>ld</a:t>
            </a:r>
            <a:r>
              <a:rPr lang="en" sz="1100" dirty="0" smtClean="0"/>
              <a:t> be easy to use and flexible for modifying.</a:t>
            </a:r>
            <a:endParaRPr sz="1100" dirty="0"/>
          </a:p>
        </p:txBody>
      </p:sp>
      <p:sp>
        <p:nvSpPr>
          <p:cNvPr id="233" name="Google Shape;233;p30"/>
          <p:cNvSpPr txBox="1">
            <a:spLocks noGrp="1"/>
          </p:cNvSpPr>
          <p:nvPr>
            <p:ph type="body" idx="2"/>
          </p:nvPr>
        </p:nvSpPr>
        <p:spPr>
          <a:xfrm>
            <a:off x="6869925" y="2654493"/>
            <a:ext cx="1481700" cy="17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 smtClean="0"/>
              <a:t>Functions</a:t>
            </a: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Do not use too much functions to keep code clear and editable.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354271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uli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230</Words>
  <Application>Microsoft Office PowerPoint</Application>
  <PresentationFormat>Экран (16:9)</PresentationFormat>
  <Paragraphs>68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Montserrat ExtraBold</vt:lpstr>
      <vt:lpstr>Arial</vt:lpstr>
      <vt:lpstr>Montserrat</vt:lpstr>
      <vt:lpstr>Montserrat Light</vt:lpstr>
      <vt:lpstr>Juliet template</vt:lpstr>
      <vt:lpstr>PROJECT PYTHON: CAR RENTING SYSTEM</vt:lpstr>
      <vt:lpstr>HELLO!</vt:lpstr>
      <vt:lpstr>1. PURPOSE.</vt:lpstr>
      <vt:lpstr>MAIN PURPOSE</vt:lpstr>
      <vt:lpstr>2. Functionality.</vt:lpstr>
      <vt:lpstr>MAIN FUNCTIONS</vt:lpstr>
      <vt:lpstr>3. Algorithms.</vt:lpstr>
      <vt:lpstr>MAIN ALGORITHMS</vt:lpstr>
      <vt:lpstr>LET’S REVIEW EVERYTHING</vt:lpstr>
      <vt:lpstr>Презентация PowerPoint</vt:lpstr>
      <vt:lpstr>Презентация PowerPoint</vt:lpstr>
      <vt:lpstr>Презентация PowerPoint</vt:lpstr>
      <vt:lpstr>Презентация PowerPoint</vt:lpstr>
      <vt:lpstr>THANK YOU FOR ATTENTION!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PYTHON: CAR RENTING SYSTEM</dc:title>
  <dc:creator>TT</dc:creator>
  <cp:lastModifiedBy>Arman Bolatuly</cp:lastModifiedBy>
  <cp:revision>11</cp:revision>
  <dcterms:modified xsi:type="dcterms:W3CDTF">2019-06-11T03:44:46Z</dcterms:modified>
</cp:coreProperties>
</file>