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89" r:id="rId4"/>
    <p:sldId id="291" r:id="rId5"/>
    <p:sldId id="261" r:id="rId6"/>
    <p:sldId id="292" r:id="rId7"/>
    <p:sldId id="285" r:id="rId8"/>
    <p:sldId id="286" r:id="rId9"/>
    <p:sldId id="293" r:id="rId10"/>
    <p:sldId id="287" r:id="rId11"/>
    <p:sldId id="288" r:id="rId12"/>
    <p:sldId id="295" r:id="rId13"/>
    <p:sldId id="290" r:id="rId14"/>
    <p:sldId id="279" r:id="rId15"/>
  </p:sldIdLst>
  <p:sldSz cx="9144000" cy="5143500" type="screen16x9"/>
  <p:notesSz cx="6858000" cy="9144000"/>
  <p:embeddedFontLst>
    <p:embeddedFont>
      <p:font typeface="Titillium Web Light" panose="020B0604020202020204" charset="0"/>
      <p:regular r:id="rId17"/>
      <p:bold r:id="rId18"/>
      <p:italic r:id="rId19"/>
      <p:boldItalic r:id="rId20"/>
    </p:embeddedFont>
    <p:embeddedFont>
      <p:font typeface="Dosis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A53582-1A6D-4EFE-A560-89DF0A37834D}">
  <a:tblStyle styleId="{B3A53582-1A6D-4EFE-A560-89DF0A378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44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presentation by </a:t>
            </a:r>
            <a:r>
              <a:rPr lang="en-US" sz="4000" dirty="0" err="1" smtClean="0"/>
              <a:t>Tlektessov</a:t>
            </a:r>
            <a:r>
              <a:rPr lang="en-US" sz="4000" dirty="0" smtClean="0"/>
              <a:t> </a:t>
            </a:r>
            <a:r>
              <a:rPr lang="en-US" sz="4000" dirty="0" err="1" smtClean="0"/>
              <a:t>Temirlan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18012848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81" y="51050"/>
            <a:ext cx="6203994" cy="610937"/>
          </a:xfrm>
        </p:spPr>
        <p:txBody>
          <a:bodyPr/>
          <a:lstStyle/>
          <a:p>
            <a:r>
              <a:rPr lang="en-US" sz="3200" dirty="0" err="1" smtClean="0"/>
              <a:t>FindByBirth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900" y="51050"/>
            <a:ext cx="6761100" cy="2980500"/>
          </a:xfrm>
        </p:spPr>
        <p:txBody>
          <a:bodyPr/>
          <a:lstStyle/>
          <a:p>
            <a:r>
              <a:rPr lang="en-US" sz="1800" dirty="0" smtClean="0"/>
              <a:t>Receiving month.</a:t>
            </a:r>
          </a:p>
          <a:p>
            <a:r>
              <a:rPr lang="en-US" sz="1800" dirty="0" smtClean="0"/>
              <a:t>Storing user month information in </a:t>
            </a:r>
            <a:r>
              <a:rPr lang="en-US" sz="1800" dirty="0" err="1" smtClean="0"/>
              <a:t>temp.variable</a:t>
            </a:r>
            <a:endParaRPr lang="en-US" sz="1800" dirty="0" smtClean="0"/>
          </a:p>
          <a:p>
            <a:r>
              <a:rPr lang="en-US" sz="1800" dirty="0" smtClean="0"/>
              <a:t>Finding matching month.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3" y="1322806"/>
            <a:ext cx="6346357" cy="1347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810"/>
            <a:ext cx="6189136" cy="23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RegFromFile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</p:spPr>
        <p:txBody>
          <a:bodyPr/>
          <a:lstStyle/>
          <a:p>
            <a:r>
              <a:rPr lang="en-US" dirty="0" smtClean="0"/>
              <a:t>Opening file, copying information from there to temporary variables.</a:t>
            </a:r>
          </a:p>
          <a:p>
            <a:r>
              <a:rPr lang="en-US" dirty="0" smtClean="0"/>
              <a:t>Copying information from </a:t>
            </a:r>
            <a:r>
              <a:rPr lang="en-US" dirty="0" err="1" smtClean="0"/>
              <a:t>temp.varibales</a:t>
            </a:r>
            <a:r>
              <a:rPr lang="en-US" dirty="0" smtClean="0"/>
              <a:t> to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1" y="3412550"/>
            <a:ext cx="6772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" y="0"/>
            <a:ext cx="67008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153588"/>
            <a:ext cx="6761100" cy="857400"/>
          </a:xfrm>
        </p:spPr>
        <p:txBody>
          <a:bodyPr/>
          <a:lstStyle/>
          <a:p>
            <a:r>
              <a:rPr lang="en-US" dirty="0" smtClean="0"/>
              <a:t>Exiting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062038"/>
            <a:ext cx="6761100" cy="2980500"/>
          </a:xfrm>
        </p:spPr>
        <p:txBody>
          <a:bodyPr/>
          <a:lstStyle/>
          <a:p>
            <a:r>
              <a:rPr lang="en-US" dirty="0" smtClean="0"/>
              <a:t>File being created or opened if exists</a:t>
            </a:r>
          </a:p>
          <a:p>
            <a:r>
              <a:rPr lang="en-US" dirty="0" smtClean="0"/>
              <a:t>Every users information being transferred there</a:t>
            </a:r>
          </a:p>
          <a:p>
            <a:r>
              <a:rPr lang="en-US" dirty="0" smtClean="0"/>
              <a:t>Deallocating memory</a:t>
            </a:r>
          </a:p>
          <a:p>
            <a:r>
              <a:rPr lang="en-US" dirty="0" smtClean="0"/>
              <a:t>Closing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0" y="3178416"/>
            <a:ext cx="5506548" cy="10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2233883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80BFB7"/>
                </a:solidFill>
              </a:rPr>
              <a:t>THANK YOU FOR ATTENTION!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368284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28861" y="67537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1.How my code works.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96875" y="1073600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Expained with flowchart.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0" y="1652124"/>
            <a:ext cx="5698090" cy="3378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178" y="0"/>
            <a:ext cx="5268900" cy="1159800"/>
          </a:xfrm>
        </p:spPr>
        <p:txBody>
          <a:bodyPr/>
          <a:lstStyle/>
          <a:p>
            <a:r>
              <a:rPr lang="en-US" dirty="0" smtClean="0"/>
              <a:t>Main Part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112"/>
            <a:ext cx="6236328" cy="2201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3352239"/>
            <a:ext cx="6179178" cy="16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" y="314640"/>
            <a:ext cx="6129338" cy="46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4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Registration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Rec</a:t>
            </a:r>
            <a:r>
              <a:rPr lang="en-US" dirty="0" err="1" smtClean="0"/>
              <a:t>ei</a:t>
            </a:r>
            <a:r>
              <a:rPr lang="en" dirty="0" smtClean="0"/>
              <a:t>ve inputs from user.</a:t>
            </a:r>
            <a:endParaRPr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Allocating memory.</a:t>
            </a:r>
            <a:endParaRPr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After receiving all inputs sorting them.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7" y="3727306"/>
            <a:ext cx="7387869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4" y="71438"/>
            <a:ext cx="4908049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139300"/>
            <a:ext cx="6761100" cy="857400"/>
          </a:xfrm>
        </p:spPr>
        <p:txBody>
          <a:bodyPr/>
          <a:lstStyle/>
          <a:p>
            <a:r>
              <a:rPr lang="en-US" dirty="0" smtClean="0"/>
              <a:t>Show All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31" y="996700"/>
            <a:ext cx="6761100" cy="2980500"/>
          </a:xfrm>
        </p:spPr>
        <p:txBody>
          <a:bodyPr/>
          <a:lstStyle/>
          <a:p>
            <a:r>
              <a:rPr lang="en-US" dirty="0" smtClean="0"/>
              <a:t>Printing every users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4" y="2006597"/>
            <a:ext cx="486727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1" y="3187175"/>
            <a:ext cx="5610267" cy="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Receiving user name.</a:t>
            </a:r>
          </a:p>
          <a:p>
            <a:r>
              <a:rPr lang="en-US" dirty="0" smtClean="0"/>
              <a:t>Finding user name, then deleting it by shifting.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1" y="3023951"/>
            <a:ext cx="6772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2" y="739375"/>
            <a:ext cx="6949188" cy="36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302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119</Words>
  <Application>Microsoft Office PowerPoint</Application>
  <PresentationFormat>On-screen Show (16:9)</PresentationFormat>
  <Paragraphs>29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Titillium Web Light</vt:lpstr>
      <vt:lpstr>Dosis Light</vt:lpstr>
      <vt:lpstr>Arial</vt:lpstr>
      <vt:lpstr>Mowbray template</vt:lpstr>
      <vt:lpstr>Project presentation by Tlektessov Temirlan 18012848</vt:lpstr>
      <vt:lpstr>1.How my code works.</vt:lpstr>
      <vt:lpstr>Main Part</vt:lpstr>
      <vt:lpstr>PowerPoint Presentation</vt:lpstr>
      <vt:lpstr>Registration</vt:lpstr>
      <vt:lpstr>PowerPoint Presentation</vt:lpstr>
      <vt:lpstr>Show All UI</vt:lpstr>
      <vt:lpstr>Delete</vt:lpstr>
      <vt:lpstr>PowerPoint Presentation</vt:lpstr>
      <vt:lpstr>FindByBirth</vt:lpstr>
      <vt:lpstr>RegFromFile</vt:lpstr>
      <vt:lpstr>PowerPoint Presentation</vt:lpstr>
      <vt:lpstr>Exiting program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by Tlektessov Temirlan 18012848</dc:title>
  <cp:lastModifiedBy>Temirlan Tlektessov</cp:lastModifiedBy>
  <cp:revision>9</cp:revision>
  <dcterms:modified xsi:type="dcterms:W3CDTF">2019-06-13T08:01:40Z</dcterms:modified>
</cp:coreProperties>
</file>