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marshall12/KSUM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 &amp; Field Meet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1 Presentation</a:t>
            </a:r>
          </a:p>
          <a:p>
            <a:r>
              <a:rPr lang="en-US" dirty="0"/>
              <a:t>Tracy Marshall</a:t>
            </a:r>
          </a:p>
        </p:txBody>
      </p:sp>
    </p:spTree>
    <p:extLst>
      <p:ext uri="{BB962C8B-B14F-4D97-AF65-F5344CB8AC3E}">
        <p14:creationId xmlns:p14="http://schemas.microsoft.com/office/powerpoint/2010/main" val="222799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Elaboration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 Vision Document</a:t>
            </a:r>
          </a:p>
          <a:p>
            <a:r>
              <a:rPr lang="en-US" dirty="0"/>
              <a:t>Revise Project Plan</a:t>
            </a:r>
          </a:p>
          <a:p>
            <a:r>
              <a:rPr lang="en-US" dirty="0"/>
              <a:t>Create Formal Specification</a:t>
            </a:r>
          </a:p>
          <a:p>
            <a:r>
              <a:rPr lang="en-US" dirty="0"/>
              <a:t>Create Architectural Design</a:t>
            </a:r>
          </a:p>
          <a:p>
            <a:r>
              <a:rPr lang="en-US" dirty="0"/>
              <a:t>Create Test Plan</a:t>
            </a:r>
          </a:p>
          <a:p>
            <a:r>
              <a:rPr lang="en-US" dirty="0"/>
              <a:t>Conduct Technical Inspection</a:t>
            </a:r>
          </a:p>
          <a:p>
            <a:r>
              <a:rPr lang="en-US" dirty="0"/>
              <a:t>Create Executable Architecture Prototype</a:t>
            </a:r>
          </a:p>
        </p:txBody>
      </p:sp>
    </p:spTree>
    <p:extLst>
      <p:ext uri="{BB962C8B-B14F-4D97-AF65-F5344CB8AC3E}">
        <p14:creationId xmlns:p14="http://schemas.microsoft.com/office/powerpoint/2010/main" val="298774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Assurance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9693"/>
          </a:xfrm>
        </p:spPr>
        <p:txBody>
          <a:bodyPr>
            <a:normAutofit/>
          </a:bodyPr>
          <a:lstStyle/>
          <a:p>
            <a:r>
              <a:rPr lang="en-US" dirty="0"/>
              <a:t>Management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Standards, Practices, Conventions, and Metrics</a:t>
            </a:r>
          </a:p>
          <a:p>
            <a:r>
              <a:rPr lang="en-US" dirty="0"/>
              <a:t>Software Reviews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Problem Reporting</a:t>
            </a:r>
          </a:p>
          <a:p>
            <a:r>
              <a:rPr lang="en-US" dirty="0"/>
              <a:t>Tools, Techniques, and Methodologies</a:t>
            </a:r>
          </a:p>
          <a:p>
            <a:r>
              <a:rPr lang="en-US" dirty="0"/>
              <a:t>Media Control</a:t>
            </a:r>
          </a:p>
          <a:p>
            <a:r>
              <a:rPr lang="en-US" dirty="0"/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89884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on server is not well understood</a:t>
            </a:r>
          </a:p>
          <a:p>
            <a:r>
              <a:rPr lang="en-US" dirty="0"/>
              <a:t>Performance of Raspberry Pi isn’t full realized</a:t>
            </a:r>
          </a:p>
          <a:p>
            <a:r>
              <a:rPr lang="en-US" dirty="0"/>
              <a:t>Authentication and Encryption mechanism is not fully determined</a:t>
            </a:r>
          </a:p>
        </p:txBody>
      </p:sp>
    </p:spTree>
    <p:extLst>
      <p:ext uri="{BB962C8B-B14F-4D97-AF65-F5344CB8AC3E}">
        <p14:creationId xmlns:p14="http://schemas.microsoft.com/office/powerpoint/2010/main" val="351770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Prototype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 Location:</a:t>
            </a:r>
          </a:p>
          <a:p>
            <a:pPr lvl="1"/>
            <a:r>
              <a:rPr lang="en-US" dirty="0">
                <a:hlinkClick r:id="rId2"/>
              </a:rPr>
              <a:t>https://github.com/ttmarshall12/KSUMSE</a:t>
            </a:r>
            <a:endParaRPr lang="en-US" dirty="0"/>
          </a:p>
          <a:p>
            <a:r>
              <a:rPr lang="en-US" dirty="0"/>
              <a:t>Worked on server/client communication</a:t>
            </a:r>
          </a:p>
          <a:p>
            <a:r>
              <a:rPr lang="en-US" dirty="0"/>
              <a:t>Explored encryption and authentication models to mitigate risk into development</a:t>
            </a:r>
          </a:p>
          <a:p>
            <a:r>
              <a:rPr lang="en-US" dirty="0"/>
              <a:t>Able to encrypt and authenticate data sent between server and client</a:t>
            </a:r>
          </a:p>
        </p:txBody>
      </p:sp>
    </p:spTree>
    <p:extLst>
      <p:ext uri="{BB962C8B-B14F-4D97-AF65-F5344CB8AC3E}">
        <p14:creationId xmlns:p14="http://schemas.microsoft.com/office/powerpoint/2010/main" val="139425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and Comments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56953"/>
            <a:ext cx="8761412" cy="4134677"/>
          </a:xfrm>
        </p:spPr>
        <p:txBody>
          <a:bodyPr>
            <a:normAutofit/>
          </a:bodyPr>
          <a:lstStyle/>
          <a:p>
            <a:r>
              <a:rPr lang="en-US" sz="2000" dirty="0"/>
              <a:t>Project Overview</a:t>
            </a:r>
          </a:p>
          <a:p>
            <a:r>
              <a:rPr lang="en-US" sz="2000" dirty="0"/>
              <a:t>Project Requirements</a:t>
            </a:r>
          </a:p>
          <a:p>
            <a:r>
              <a:rPr lang="en-US" sz="2000" dirty="0"/>
              <a:t>Project Plan</a:t>
            </a:r>
          </a:p>
          <a:p>
            <a:r>
              <a:rPr lang="en-US" sz="2000" dirty="0"/>
              <a:t>Cost Estimation</a:t>
            </a:r>
          </a:p>
          <a:p>
            <a:r>
              <a:rPr lang="en-US" sz="2000" dirty="0"/>
              <a:t>Architecture Elaboration Plan</a:t>
            </a:r>
          </a:p>
          <a:p>
            <a:r>
              <a:rPr lang="en-US" sz="2000" dirty="0"/>
              <a:t>Software Quality Assurance Plan</a:t>
            </a:r>
          </a:p>
          <a:p>
            <a:r>
              <a:rPr lang="en-US" sz="2000" dirty="0"/>
              <a:t>Risks</a:t>
            </a:r>
          </a:p>
          <a:p>
            <a:r>
              <a:rPr lang="en-US" sz="2000" dirty="0"/>
              <a:t>Alpha Prototype Demonstration</a:t>
            </a:r>
          </a:p>
          <a:p>
            <a:r>
              <a:rPr lang="en-US" sz="2000" dirty="0"/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335659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239758" cy="3416300"/>
          </a:xfrm>
        </p:spPr>
        <p:txBody>
          <a:bodyPr/>
          <a:lstStyle/>
          <a:p>
            <a:r>
              <a:rPr lang="en-US" dirty="0"/>
              <a:t>Track &amp; Field Meet Server</a:t>
            </a:r>
          </a:p>
          <a:p>
            <a:pPr lvl="1"/>
            <a:r>
              <a:rPr lang="en-US" dirty="0"/>
              <a:t>Capability to support function of hosting a Track Meet</a:t>
            </a:r>
          </a:p>
          <a:p>
            <a:pPr lvl="1"/>
            <a:r>
              <a:rPr lang="en-US" dirty="0"/>
              <a:t>Repository for all meet data</a:t>
            </a:r>
          </a:p>
          <a:p>
            <a:pPr lvl="1"/>
            <a:r>
              <a:rPr lang="en-US" dirty="0"/>
              <a:t>API to add, manipulate, and view data</a:t>
            </a:r>
          </a:p>
          <a:p>
            <a:pPr lvl="1"/>
            <a:r>
              <a:rPr lang="en-US" dirty="0"/>
              <a:t>Unique user classifications</a:t>
            </a:r>
          </a:p>
          <a:p>
            <a:pPr lvl="1"/>
            <a:r>
              <a:rPr lang="en-US" dirty="0"/>
              <a:t>Supports authentication and encryption to prevent tampering of data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47" y="2800032"/>
            <a:ext cx="4231640" cy="3023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48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642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Create a fully functional server that supports clients of different user classifications</a:t>
            </a:r>
          </a:p>
          <a:p>
            <a:pPr lvl="1"/>
            <a:r>
              <a:rPr lang="en-US" dirty="0"/>
              <a:t>Create a rich API that gives developers the ability to create functional client applications</a:t>
            </a:r>
          </a:p>
          <a:p>
            <a:pPr lvl="1"/>
            <a:r>
              <a:rPr lang="en-US" dirty="0"/>
              <a:t>Create a system that is safe from malicious attackers, attempting to manipulate meet results</a:t>
            </a:r>
          </a:p>
          <a:p>
            <a:pPr lvl="1"/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Leverage today’s technology to increase the efficiency of track meets</a:t>
            </a:r>
          </a:p>
          <a:p>
            <a:pPr lvl="1"/>
            <a:r>
              <a:rPr lang="en-US" dirty="0"/>
              <a:t>Provide a framework that can be built on to advance the future conduct of track meets </a:t>
            </a:r>
          </a:p>
        </p:txBody>
      </p:sp>
    </p:spTree>
    <p:extLst>
      <p:ext uri="{BB962C8B-B14F-4D97-AF65-F5344CB8AC3E}">
        <p14:creationId xmlns:p14="http://schemas.microsoft.com/office/powerpoint/2010/main" val="36775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16" y="2669204"/>
            <a:ext cx="5125296" cy="39431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48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951" y="2419483"/>
            <a:ext cx="5690334" cy="43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06" y="2401293"/>
            <a:ext cx="10956897" cy="4214191"/>
          </a:xfrm>
        </p:spPr>
        <p:txBody>
          <a:bodyPr>
            <a:normAutofit/>
          </a:bodyPr>
          <a:lstStyle/>
          <a:p>
            <a:r>
              <a:rPr lang="en-US" b="1" dirty="0"/>
              <a:t>SR1.1 </a:t>
            </a:r>
            <a:r>
              <a:rPr lang="en-US" dirty="0"/>
              <a:t>The system SHALL authenticate users with each interaction they have with the system.</a:t>
            </a:r>
          </a:p>
          <a:p>
            <a:r>
              <a:rPr lang="en-US" b="1" dirty="0"/>
              <a:t>SR2.1 </a:t>
            </a:r>
            <a:r>
              <a:rPr lang="en-US" dirty="0"/>
              <a:t>The system SHALL receive data requests from concurrent users.</a:t>
            </a:r>
          </a:p>
          <a:p>
            <a:r>
              <a:rPr lang="en-US" b="1" dirty="0"/>
              <a:t>SR3.1 </a:t>
            </a:r>
            <a:r>
              <a:rPr lang="en-US" dirty="0"/>
              <a:t>The system SHALL interpret user requests based on the API.</a:t>
            </a:r>
          </a:p>
          <a:p>
            <a:r>
              <a:rPr lang="en-US" b="1" dirty="0"/>
              <a:t>SR4.1 </a:t>
            </a:r>
            <a:r>
              <a:rPr lang="en-US" dirty="0"/>
              <a:t>The system SHALL send response messages to the users.</a:t>
            </a:r>
          </a:p>
          <a:p>
            <a:r>
              <a:rPr lang="en-US" b="1" dirty="0"/>
              <a:t>SR5.1 </a:t>
            </a:r>
            <a:r>
              <a:rPr lang="en-US" dirty="0"/>
              <a:t>The system SHALL receive data submittals from official and admin users based on the API.</a:t>
            </a:r>
          </a:p>
          <a:p>
            <a:r>
              <a:rPr lang="en-US" b="1" dirty="0"/>
              <a:t>SR6.1 </a:t>
            </a:r>
            <a:r>
              <a:rPr lang="en-US" dirty="0"/>
              <a:t>The system SHALL put submitted data into the system.</a:t>
            </a:r>
          </a:p>
          <a:p>
            <a:r>
              <a:rPr lang="en-US" b="1" dirty="0"/>
              <a:t>SR7.1 </a:t>
            </a:r>
            <a:r>
              <a:rPr lang="en-US" dirty="0"/>
              <a:t>The system SHALL add data to the system that is submitted by officials.</a:t>
            </a:r>
          </a:p>
          <a:p>
            <a:r>
              <a:rPr lang="en-US" b="1" dirty="0"/>
              <a:t>SR8.1 </a:t>
            </a:r>
            <a:r>
              <a:rPr lang="en-US" dirty="0"/>
              <a:t>The system SHALL modify data in the system that is submitted by administrators.</a:t>
            </a:r>
          </a:p>
          <a:p>
            <a:r>
              <a:rPr lang="en-US" b="1" dirty="0"/>
              <a:t>SR9.1 </a:t>
            </a:r>
            <a:r>
              <a:rPr lang="en-US" dirty="0"/>
              <a:t>The system SHALL store a status that is reported by a participant or official.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2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2982" y="2314692"/>
            <a:ext cx="11229289" cy="43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" y="3518704"/>
            <a:ext cx="5943600" cy="297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26" y="3518704"/>
            <a:ext cx="2157738" cy="29743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099132" y="4230097"/>
                <a:ext cx="2956713" cy="587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𝐸𝑓𝑓𝑜𝑟𝑡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=3.2∗1.10∗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1.05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=7.29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𝑠𝑡𝑎𝑓𝑓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32" y="4230097"/>
                <a:ext cx="2956713" cy="587597"/>
              </a:xfrm>
              <a:prstGeom prst="rect">
                <a:avLst/>
              </a:prstGeom>
              <a:blipFill>
                <a:blip r:embed="rId4"/>
                <a:stretch>
                  <a:fillRect l="-206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099133" y="5065186"/>
                <a:ext cx="2956713" cy="64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=2.5∗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7.29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0.38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=5.32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133" y="5065186"/>
                <a:ext cx="2956713" cy="64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2257" y="277069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COCOMO</a:t>
            </a:r>
          </a:p>
        </p:txBody>
      </p:sp>
    </p:spTree>
    <p:extLst>
      <p:ext uri="{BB962C8B-B14F-4D97-AF65-F5344CB8AC3E}">
        <p14:creationId xmlns:p14="http://schemas.microsoft.com/office/powerpoint/2010/main" val="3106665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406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Ion Boardroom</vt:lpstr>
      <vt:lpstr>Track &amp; Field Meet Server</vt:lpstr>
      <vt:lpstr>Agenda</vt:lpstr>
      <vt:lpstr>Project Overview</vt:lpstr>
      <vt:lpstr>Project Overview</vt:lpstr>
      <vt:lpstr>Project Overview</vt:lpstr>
      <vt:lpstr>Project Requirements</vt:lpstr>
      <vt:lpstr>Project Requirements</vt:lpstr>
      <vt:lpstr>Project Plan</vt:lpstr>
      <vt:lpstr>Cost Estimation</vt:lpstr>
      <vt:lpstr>Architecture Elaboration Plan</vt:lpstr>
      <vt:lpstr>Software Quality Assurance Plan</vt:lpstr>
      <vt:lpstr>Risks</vt:lpstr>
      <vt:lpstr>Alpha Prototype Demonstration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&amp; Field Meet Server</dc:title>
  <dc:creator>Tracy Marshall</dc:creator>
  <cp:lastModifiedBy>Tracy Marshall</cp:lastModifiedBy>
  <cp:revision>13</cp:revision>
  <dcterms:created xsi:type="dcterms:W3CDTF">2016-08-28T19:15:37Z</dcterms:created>
  <dcterms:modified xsi:type="dcterms:W3CDTF">2016-08-28T20:26:24Z</dcterms:modified>
</cp:coreProperties>
</file>