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5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5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1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E424-2318-4F34-A5E0-0E7CCA33114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A944-5CE1-4A43-B2FA-3C8E6B7F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/>
          <p:cNvGrpSpPr/>
          <p:nvPr/>
        </p:nvGrpSpPr>
        <p:grpSpPr>
          <a:xfrm>
            <a:off x="1320977" y="1147009"/>
            <a:ext cx="6246149" cy="4777929"/>
            <a:chOff x="1320977" y="1147009"/>
            <a:chExt cx="6246149" cy="4777929"/>
          </a:xfrm>
        </p:grpSpPr>
        <p:sp>
          <p:nvSpPr>
            <p:cNvPr id="4" name="Oval 3"/>
            <p:cNvSpPr/>
            <p:nvPr/>
          </p:nvSpPr>
          <p:spPr>
            <a:xfrm>
              <a:off x="4162925" y="1147009"/>
              <a:ext cx="3404201" cy="4777929"/>
            </a:xfrm>
            <a:prstGeom prst="ellipse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56448" y="2715208"/>
              <a:ext cx="1166327" cy="5131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Sender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61787" y="2458616"/>
              <a:ext cx="1166327" cy="5131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Data Manager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6448" y="3904083"/>
              <a:ext cx="1166327" cy="5131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Receiver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61786" y="4191777"/>
              <a:ext cx="1166327" cy="5131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Database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51982" y="141378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TFMS</a:t>
              </a:r>
            </a:p>
          </p:txBody>
        </p:sp>
        <p:cxnSp>
          <p:nvCxnSpPr>
            <p:cNvPr id="11" name="Straight Connector 10"/>
            <p:cNvCxnSpPr>
              <a:stCxn id="5" idx="3"/>
              <a:endCxn id="6" idx="1"/>
            </p:cNvCxnSpPr>
            <p:nvPr/>
          </p:nvCxnSpPr>
          <p:spPr>
            <a:xfrm flipV="1">
              <a:off x="5722775" y="2715208"/>
              <a:ext cx="339012" cy="25659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6" idx="1"/>
            </p:cNvCxnSpPr>
            <p:nvPr/>
          </p:nvCxnSpPr>
          <p:spPr>
            <a:xfrm flipV="1">
              <a:off x="5722775" y="2715208"/>
              <a:ext cx="339012" cy="144546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0"/>
              <a:endCxn id="6" idx="2"/>
            </p:cNvCxnSpPr>
            <p:nvPr/>
          </p:nvCxnSpPr>
          <p:spPr>
            <a:xfrm flipV="1">
              <a:off x="6644950" y="2971800"/>
              <a:ext cx="1" cy="121997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1563884" y="4272642"/>
              <a:ext cx="787395" cy="1357988"/>
              <a:chOff x="2625763" y="2915426"/>
              <a:chExt cx="787395" cy="1357988"/>
            </a:xfrm>
          </p:grpSpPr>
          <p:pic>
            <p:nvPicPr>
              <p:cNvPr id="1026" name="Picture 2" descr="http://1.bp.blogspot.com/-1EbyDzOt9_o/UVkcs-rhh8I/AAAAAAAAAKE/X6TL7bW_3GQ/s1600/actor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37" t="7089" r="13549" b="21667"/>
              <a:stretch/>
            </p:blipFill>
            <p:spPr bwMode="auto">
              <a:xfrm>
                <a:off x="2703461" y="2915426"/>
                <a:ext cx="634482" cy="1045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625763" y="3904082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Users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2635566" y="2183363"/>
              <a:ext cx="1871120" cy="19687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807910" y="2039518"/>
              <a:ext cx="1689445" cy="9089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http://worldartsme.com/images/network-router-clipart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977" y="1147009"/>
              <a:ext cx="1273211" cy="939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1374419" y="3068604"/>
              <a:ext cx="1166327" cy="5131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Client</a:t>
              </a:r>
            </a:p>
          </p:txBody>
        </p:sp>
        <p:cxnSp>
          <p:nvCxnSpPr>
            <p:cNvPr id="1027" name="Straight Arrow Connector 1026"/>
            <p:cNvCxnSpPr/>
            <p:nvPr/>
          </p:nvCxnSpPr>
          <p:spPr>
            <a:xfrm flipV="1">
              <a:off x="1641582" y="2183363"/>
              <a:ext cx="0" cy="88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/>
            <p:cNvCxnSpPr/>
            <p:nvPr/>
          </p:nvCxnSpPr>
          <p:spPr>
            <a:xfrm>
              <a:off x="2276064" y="2183363"/>
              <a:ext cx="0" cy="88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809536" y="3581789"/>
              <a:ext cx="0" cy="690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080118" y="3581788"/>
              <a:ext cx="0" cy="690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67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Marshall</dc:creator>
  <cp:lastModifiedBy>Tracy Marshall</cp:lastModifiedBy>
  <cp:revision>2</cp:revision>
  <dcterms:created xsi:type="dcterms:W3CDTF">2016-06-25T17:27:43Z</dcterms:created>
  <dcterms:modified xsi:type="dcterms:W3CDTF">2016-06-25T17:35:45Z</dcterms:modified>
</cp:coreProperties>
</file>