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Track &amp; Field Meet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Phase 3 Presentation</a:t>
            </a:r>
          </a:p>
          <a:p>
            <a:r>
              <a:rPr lang="en-US" dirty="0"/>
              <a:t>Tracy Marshall</a:t>
            </a:r>
          </a:p>
        </p:txBody>
      </p:sp>
    </p:spTree>
    <p:extLst>
      <p:ext uri="{BB962C8B-B14F-4D97-AF65-F5344CB8AC3E}">
        <p14:creationId xmlns:p14="http://schemas.microsoft.com/office/powerpoint/2010/main" val="222799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Lines of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Project Duration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59847"/>
              </p:ext>
            </p:extLst>
          </p:nvPr>
        </p:nvGraphicFramePr>
        <p:xfrm>
          <a:off x="2491154" y="3046425"/>
          <a:ext cx="3368958" cy="131088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83975">
                  <a:extLst>
                    <a:ext uri="{9D8B030D-6E8A-4147-A177-3AD203B41FA5}">
                      <a16:colId xmlns:a16="http://schemas.microsoft.com/office/drawing/2014/main" val="27763935"/>
                    </a:ext>
                  </a:extLst>
                </a:gridCol>
                <a:gridCol w="1984983">
                  <a:extLst>
                    <a:ext uri="{9D8B030D-6E8A-4147-A177-3AD203B41FA5}">
                      <a16:colId xmlns:a16="http://schemas.microsoft.com/office/drawing/2014/main" val="2120687818"/>
                    </a:ext>
                  </a:extLst>
                </a:gridCol>
              </a:tblGrid>
              <a:tr h="3275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Phase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SLOC Estimate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724419"/>
                  </a:ext>
                </a:extLst>
              </a:tr>
              <a:tr h="327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2582376"/>
                  </a:ext>
                </a:extLst>
              </a:tr>
              <a:tr h="327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275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8712461"/>
                  </a:ext>
                </a:extLst>
              </a:tr>
              <a:tr h="327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325</a:t>
                      </a:r>
                      <a:endParaRPr lang="en-US" sz="1100" dirty="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98216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35212"/>
              </p:ext>
            </p:extLst>
          </p:nvPr>
        </p:nvGraphicFramePr>
        <p:xfrm>
          <a:off x="2491154" y="5066056"/>
          <a:ext cx="3368958" cy="131088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63479">
                  <a:extLst>
                    <a:ext uri="{9D8B030D-6E8A-4147-A177-3AD203B41FA5}">
                      <a16:colId xmlns:a16="http://schemas.microsoft.com/office/drawing/2014/main" val="3757608684"/>
                    </a:ext>
                  </a:extLst>
                </a:gridCol>
                <a:gridCol w="1328283">
                  <a:extLst>
                    <a:ext uri="{9D8B030D-6E8A-4147-A177-3AD203B41FA5}">
                      <a16:colId xmlns:a16="http://schemas.microsoft.com/office/drawing/2014/main" val="3524518622"/>
                    </a:ext>
                  </a:extLst>
                </a:gridCol>
                <a:gridCol w="1277196">
                  <a:extLst>
                    <a:ext uri="{9D8B030D-6E8A-4147-A177-3AD203B41FA5}">
                      <a16:colId xmlns:a16="http://schemas.microsoft.com/office/drawing/2014/main" val="2858311243"/>
                    </a:ext>
                  </a:extLst>
                </a:gridCol>
              </a:tblGrid>
              <a:tr h="3275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Phase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0946090"/>
                  </a:ext>
                </a:extLst>
              </a:tr>
              <a:tr h="327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6/6/16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7/29/16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513593"/>
                  </a:ext>
                </a:extLst>
              </a:tr>
              <a:tr h="327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8/22/16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10/24/16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241850"/>
                  </a:ext>
                </a:extLst>
              </a:tr>
              <a:tr h="327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10/24/16</a:t>
                      </a:r>
                      <a:endParaRPr lang="en-US" sz="11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12/12/16</a:t>
                      </a:r>
                      <a:endParaRPr lang="en-US" sz="1100" dirty="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880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1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" y="2836506"/>
            <a:ext cx="3495610" cy="3265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607" y="2836506"/>
            <a:ext cx="4065179" cy="3265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57" y="2836505"/>
            <a:ext cx="3437164" cy="32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530" y="2783981"/>
            <a:ext cx="6000257" cy="3606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52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" y="3107094"/>
            <a:ext cx="3900197" cy="2654002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78" y="3107094"/>
            <a:ext cx="4124130" cy="2654002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70" y="3107094"/>
            <a:ext cx="3838230" cy="2654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868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72" y="2798472"/>
            <a:ext cx="6087773" cy="3659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263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Cryptography and Security</a:t>
            </a:r>
          </a:p>
          <a:p>
            <a:pPr lvl="1"/>
            <a:r>
              <a:rPr lang="en-US" dirty="0"/>
              <a:t>Server Implementation</a:t>
            </a:r>
          </a:p>
          <a:p>
            <a:pPr lvl="1"/>
            <a:r>
              <a:rPr lang="en-US" dirty="0"/>
              <a:t>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26984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Build Up Framework</a:t>
            </a:r>
          </a:p>
          <a:p>
            <a:r>
              <a:rPr lang="en-US" sz="2800" dirty="0"/>
              <a:t>Work On Security</a:t>
            </a:r>
          </a:p>
          <a:p>
            <a:r>
              <a:rPr lang="en-US" sz="2800" dirty="0"/>
              <a:t>Dry Run</a:t>
            </a:r>
          </a:p>
        </p:txBody>
      </p:sp>
    </p:spTree>
    <p:extLst>
      <p:ext uri="{BB962C8B-B14F-4D97-AF65-F5344CB8AC3E}">
        <p14:creationId xmlns:p14="http://schemas.microsoft.com/office/powerpoint/2010/main" val="157976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Deomonstration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9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 and Comments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5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456953"/>
            <a:ext cx="8761412" cy="4134677"/>
          </a:xfrm>
        </p:spPr>
        <p:txBody>
          <a:bodyPr>
            <a:normAutofit/>
          </a:bodyPr>
          <a:lstStyle/>
          <a:p>
            <a:r>
              <a:rPr lang="en-US" sz="2000" dirty="0"/>
              <a:t>Action Items</a:t>
            </a:r>
          </a:p>
          <a:p>
            <a:r>
              <a:rPr lang="en-US" sz="2000" dirty="0"/>
              <a:t>Component Design</a:t>
            </a:r>
          </a:p>
          <a:p>
            <a:r>
              <a:rPr lang="en-US" sz="2000" dirty="0"/>
              <a:t>Assessment Evaluation</a:t>
            </a:r>
          </a:p>
          <a:p>
            <a:r>
              <a:rPr lang="en-US" sz="2000" dirty="0"/>
              <a:t>Project Evaluation</a:t>
            </a:r>
          </a:p>
          <a:p>
            <a:r>
              <a:rPr lang="en-US" sz="2000" dirty="0"/>
              <a:t>Future Work</a:t>
            </a:r>
          </a:p>
          <a:p>
            <a:r>
              <a:rPr lang="en-US" sz="2000" dirty="0"/>
              <a:t>Demonstration</a:t>
            </a:r>
          </a:p>
          <a:p>
            <a:r>
              <a:rPr lang="en-US" sz="2000" dirty="0"/>
              <a:t>Questions and Comments </a:t>
            </a:r>
          </a:p>
        </p:txBody>
      </p:sp>
    </p:spTree>
    <p:extLst>
      <p:ext uri="{BB962C8B-B14F-4D97-AF65-F5344CB8AC3E}">
        <p14:creationId xmlns:p14="http://schemas.microsoft.com/office/powerpoint/2010/main" val="335659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Technical Inspection Checklist</a:t>
            </a:r>
          </a:p>
          <a:p>
            <a:r>
              <a:rPr lang="en-US" dirty="0"/>
              <a:t>Make updates based on Technical Inspection feedback</a:t>
            </a:r>
          </a:p>
        </p:txBody>
      </p:sp>
    </p:spTree>
    <p:extLst>
      <p:ext uri="{BB962C8B-B14F-4D97-AF65-F5344CB8AC3E}">
        <p14:creationId xmlns:p14="http://schemas.microsoft.com/office/powerpoint/2010/main" val="40458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77102" y="2599929"/>
            <a:ext cx="8117113" cy="40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0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84097" y="2469534"/>
            <a:ext cx="5703124" cy="41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0191" y="2693216"/>
            <a:ext cx="7250935" cy="37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6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43559" y="2295914"/>
            <a:ext cx="6384199" cy="43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11521" y="1327150"/>
            <a:ext cx="6091230" cy="50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1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Evaluation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128374"/>
              </p:ext>
            </p:extLst>
          </p:nvPr>
        </p:nvGraphicFramePr>
        <p:xfrm>
          <a:off x="2183646" y="3526995"/>
          <a:ext cx="6704026" cy="195145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83596">
                  <a:extLst>
                    <a:ext uri="{9D8B030D-6E8A-4147-A177-3AD203B41FA5}">
                      <a16:colId xmlns:a16="http://schemas.microsoft.com/office/drawing/2014/main" val="2613470176"/>
                    </a:ext>
                  </a:extLst>
                </a:gridCol>
                <a:gridCol w="3785117">
                  <a:extLst>
                    <a:ext uri="{9D8B030D-6E8A-4147-A177-3AD203B41FA5}">
                      <a16:colId xmlns:a16="http://schemas.microsoft.com/office/drawing/2014/main" val="2230477932"/>
                    </a:ext>
                  </a:extLst>
                </a:gridCol>
                <a:gridCol w="2235313">
                  <a:extLst>
                    <a:ext uri="{9D8B030D-6E8A-4147-A177-3AD203B41FA5}">
                      <a16:colId xmlns:a16="http://schemas.microsoft.com/office/drawing/2014/main" val="3170429727"/>
                    </a:ext>
                  </a:extLst>
                </a:gridCol>
              </a:tblGrid>
              <a:tr h="3250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#</a:t>
                      </a:r>
                      <a:endParaRPr lang="en-US" sz="1500" dirty="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Scenario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Results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extLst>
                  <a:ext uri="{0D108BD9-81ED-4DB2-BD59-A6C34878D82A}">
                    <a16:rowId xmlns:a16="http://schemas.microsoft.com/office/drawing/2014/main" val="3498250633"/>
                  </a:ext>
                </a:extLst>
              </a:tr>
              <a:tr h="325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8020" algn="l"/>
                        </a:tabLst>
                      </a:pPr>
                      <a:r>
                        <a:rPr lang="en-US" sz="1500">
                          <a:effectLst/>
                        </a:rPr>
                        <a:t>Adding data as an admin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PASS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extLst>
                  <a:ext uri="{0D108BD9-81ED-4DB2-BD59-A6C34878D82A}">
                    <a16:rowId xmlns:a16="http://schemas.microsoft.com/office/drawing/2014/main" val="389528503"/>
                  </a:ext>
                </a:extLst>
              </a:tr>
              <a:tr h="325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Modify data in the server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PASS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extLst>
                  <a:ext uri="{0D108BD9-81ED-4DB2-BD59-A6C34878D82A}">
                    <a16:rowId xmlns:a16="http://schemas.microsoft.com/office/drawing/2014/main" val="1823678213"/>
                  </a:ext>
                </a:extLst>
              </a:tr>
              <a:tr h="325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Submitting data as an official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PASS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extLst>
                  <a:ext uri="{0D108BD9-81ED-4DB2-BD59-A6C34878D82A}">
                    <a16:rowId xmlns:a16="http://schemas.microsoft.com/office/drawing/2014/main" val="2469036387"/>
                  </a:ext>
                </a:extLst>
              </a:tr>
              <a:tr h="325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Reporting Status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PASS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extLst>
                  <a:ext uri="{0D108BD9-81ED-4DB2-BD59-A6C34878D82A}">
                    <a16:rowId xmlns:a16="http://schemas.microsoft.com/office/drawing/2014/main" val="483372073"/>
                  </a:ext>
                </a:extLst>
              </a:tr>
              <a:tr h="325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User Authentication</a:t>
                      </a:r>
                      <a:endParaRPr lang="en-US" sz="150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PASS</a:t>
                      </a:r>
                      <a:endParaRPr lang="en-US" sz="1500" dirty="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264" marR="92264" marT="0" marB="0"/>
                </a:tc>
                <a:extLst>
                  <a:ext uri="{0D108BD9-81ED-4DB2-BD59-A6C34878D82A}">
                    <a16:rowId xmlns:a16="http://schemas.microsoft.com/office/drawing/2014/main" val="75687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16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3025</TotalTime>
  <Words>152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Microsoft Sans Serif</vt:lpstr>
      <vt:lpstr>Times New Roman</vt:lpstr>
      <vt:lpstr>Wingdings 3</vt:lpstr>
      <vt:lpstr>Ion Boardroom</vt:lpstr>
      <vt:lpstr>Track &amp; Field Meet Server</vt:lpstr>
      <vt:lpstr>Agenda</vt:lpstr>
      <vt:lpstr>Action Items</vt:lpstr>
      <vt:lpstr>Component Design</vt:lpstr>
      <vt:lpstr>Component Design</vt:lpstr>
      <vt:lpstr>Component Design</vt:lpstr>
      <vt:lpstr>Component Design</vt:lpstr>
      <vt:lpstr>Component Design</vt:lpstr>
      <vt:lpstr>Assessment Evaluation</vt:lpstr>
      <vt:lpstr>Project Evaluation</vt:lpstr>
      <vt:lpstr>Project Evaluation</vt:lpstr>
      <vt:lpstr>Project Evaluation</vt:lpstr>
      <vt:lpstr>Project Evaluation</vt:lpstr>
      <vt:lpstr>Project Evaluation</vt:lpstr>
      <vt:lpstr>Project Evaluation</vt:lpstr>
      <vt:lpstr>Future Work</vt:lpstr>
      <vt:lpstr>Deomonstration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&amp; Field Meet Server</dc:title>
  <dc:creator>Tracy Marshall</dc:creator>
  <cp:lastModifiedBy>Tracy Marshall</cp:lastModifiedBy>
  <cp:revision>33</cp:revision>
  <dcterms:created xsi:type="dcterms:W3CDTF">2016-08-28T19:15:37Z</dcterms:created>
  <dcterms:modified xsi:type="dcterms:W3CDTF">2016-12-11T21:12:41Z</dcterms:modified>
</cp:coreProperties>
</file>