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2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3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3FC3-73C3-4C6C-A4FD-FBADD355522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A510-BCF1-44B0-AACA-99E2397D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927572" y="1008172"/>
            <a:ext cx="6850059" cy="4800907"/>
            <a:chOff x="1927572" y="1008172"/>
            <a:chExt cx="6850059" cy="4800907"/>
          </a:xfrm>
        </p:grpSpPr>
        <p:pic>
          <p:nvPicPr>
            <p:cNvPr id="1026" name="Picture 2" descr="http://cdn.xl.thumbs.canstockphoto.com/canstock1240068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57"/>
            <a:stretch/>
          </p:blipFill>
          <p:spPr bwMode="auto">
            <a:xfrm>
              <a:off x="4186886" y="1008172"/>
              <a:ext cx="2114550" cy="1695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95119" y="2107096"/>
              <a:ext cx="89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TFMS</a:t>
              </a:r>
              <a:endParaRPr lang="en-US" sz="2400" dirty="0"/>
            </a:p>
          </p:txBody>
        </p:sp>
        <p:pic>
          <p:nvPicPr>
            <p:cNvPr id="1028" name="Picture 4" descr="http://images.clipartpanda.com/computer-clip-art-comput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572" y="4365267"/>
              <a:ext cx="1157052" cy="971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images.clipartpanda.com/computer-clip-art-comput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41" y="4365267"/>
              <a:ext cx="1157052" cy="971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images.clipartpanda.com/computer-clip-art-comput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910" y="4365267"/>
              <a:ext cx="1157052" cy="971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images.clipartpanda.com/computer-clip-art-compute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579" y="4365267"/>
              <a:ext cx="1157052" cy="971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Elbow Connector 5"/>
            <p:cNvCxnSpPr>
              <a:stCxn id="1028" idx="0"/>
              <a:endCxn id="1026" idx="2"/>
            </p:cNvCxnSpPr>
            <p:nvPr/>
          </p:nvCxnSpPr>
          <p:spPr>
            <a:xfrm rot="5400000" flipH="1" flipV="1">
              <a:off x="3044217" y="2165324"/>
              <a:ext cx="1661824" cy="273806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7" idx="0"/>
              <a:endCxn id="1026" idx="2"/>
            </p:cNvCxnSpPr>
            <p:nvPr/>
          </p:nvCxnSpPr>
          <p:spPr>
            <a:xfrm rot="5400000" flipH="1" flipV="1">
              <a:off x="3993052" y="3114158"/>
              <a:ext cx="1661824" cy="8403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26" idx="2"/>
            </p:cNvCxnSpPr>
            <p:nvPr/>
          </p:nvCxnSpPr>
          <p:spPr>
            <a:xfrm rot="16200000" flipV="1">
              <a:off x="4941887" y="3005717"/>
              <a:ext cx="1661824" cy="10572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0"/>
              <a:endCxn id="1026" idx="2"/>
            </p:cNvCxnSpPr>
            <p:nvPr/>
          </p:nvCxnSpPr>
          <p:spPr>
            <a:xfrm rot="16200000" flipV="1">
              <a:off x="5890721" y="2056883"/>
              <a:ext cx="1661824" cy="29549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154" y="5439747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824" y="5439747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3494" y="5439747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51162" y="5439747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65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Marshall</dc:creator>
  <cp:lastModifiedBy>Tracy Marshall</cp:lastModifiedBy>
  <cp:revision>2</cp:revision>
  <dcterms:created xsi:type="dcterms:W3CDTF">2016-06-22T02:44:35Z</dcterms:created>
  <dcterms:modified xsi:type="dcterms:W3CDTF">2016-06-22T02:45:02Z</dcterms:modified>
</cp:coreProperties>
</file>