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02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28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99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63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17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0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32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6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63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74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89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0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 descr="C:\Users\Teodor Milenov\Desktop\Facebook_Stickers_Sto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0"/>
            <a:ext cx="399546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eodor Milenov\Desktop\nop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38675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10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 descr="C:\Users\Teodor Milenov\Desktop\i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38861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Teodor Milenov\Desktop\i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0"/>
            <a:ext cx="4038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5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Teodor Milenov\Desktop\Google_icon_20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08" y="22860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Сървърно приложение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</a:t>
            </a:r>
          </a:p>
          <a:p>
            <a:r>
              <a:rPr lang="en-US" dirty="0" smtClean="0"/>
              <a:t>Spring</a:t>
            </a:r>
          </a:p>
          <a:p>
            <a:r>
              <a:rPr lang="en-US" dirty="0" smtClean="0"/>
              <a:t>Google App Engine</a:t>
            </a:r>
          </a:p>
          <a:p>
            <a:r>
              <a:rPr lang="en-US" dirty="0" smtClean="0"/>
              <a:t>Google Cloud </a:t>
            </a:r>
            <a:r>
              <a:rPr lang="en-US" dirty="0" err="1" smtClean="0"/>
              <a:t>Datastore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1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Подорбрения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Разширение</a:t>
            </a:r>
          </a:p>
          <a:p>
            <a:r>
              <a:rPr lang="bg-BG" dirty="0" smtClean="0"/>
              <a:t>Задаване на имейл</a:t>
            </a:r>
          </a:p>
          <a:p>
            <a:r>
              <a:rPr lang="bg-BG" dirty="0" smtClean="0"/>
              <a:t>Миграция към собствени сървърни машини</a:t>
            </a:r>
          </a:p>
          <a:p>
            <a:r>
              <a:rPr lang="bg-BG" dirty="0" smtClean="0"/>
              <a:t>Използване на </a:t>
            </a:r>
            <a:r>
              <a:rPr lang="en-US" dirty="0" smtClean="0"/>
              <a:t>Google Maps </a:t>
            </a:r>
            <a:r>
              <a:rPr lang="en-US" dirty="0" smtClean="0"/>
              <a:t>API</a:t>
            </a:r>
          </a:p>
          <a:p>
            <a:r>
              <a:rPr lang="bg-BG" dirty="0" smtClean="0"/>
              <a:t>Ограничение на входящи съобщения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29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234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Благодаря за вниманието!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/>
              <a:t>Изготвил: Теодор Миленов, 121212186, 54гр</a:t>
            </a:r>
            <a:r>
              <a:rPr lang="bg-BG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Github</a:t>
            </a:r>
            <a:r>
              <a:rPr lang="en-US" dirty="0"/>
              <a:t>: https://github.com/ttmilenov/instantmessage</a:t>
            </a:r>
            <a:endParaRPr lang="bg-BG" dirty="0" smtClean="0"/>
          </a:p>
        </p:txBody>
      </p:sp>
      <p:pic>
        <p:nvPicPr>
          <p:cNvPr id="10242" name="Picture 2" descr="C:\Users\Teodor Milenov\Desktop\ic-laun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502" y="35052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76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Teodor Milenov\Desktop\vib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9" y="0"/>
            <a:ext cx="9123872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Teodor Milenov\Desktop\6911871-grumpy-cat-no-wallpap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08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INSTANTMESSAGE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bg-BG" dirty="0" smtClean="0"/>
          </a:p>
          <a:p>
            <a:pPr marL="0" indent="0" algn="ctr">
              <a:buNone/>
            </a:pPr>
            <a:endParaRPr lang="bg-BG" dirty="0"/>
          </a:p>
          <a:p>
            <a:pPr marL="0" indent="0" algn="ctr">
              <a:buNone/>
            </a:pPr>
            <a:endParaRPr lang="bg-BG" dirty="0" smtClean="0"/>
          </a:p>
          <a:p>
            <a:pPr marL="0" indent="0" algn="ctr">
              <a:buNone/>
            </a:pPr>
            <a:endParaRPr lang="bg-BG" dirty="0"/>
          </a:p>
          <a:p>
            <a:pPr marL="0" indent="0" algn="ctr">
              <a:buNone/>
            </a:pPr>
            <a:r>
              <a:rPr lang="bg-BG" dirty="0" smtClean="0"/>
              <a:t>Просто чат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3074" name="Picture 2" descr="C:\Users\Teodor Milenov\Desktop\56e51b4ad30bdc3a292fb36dc2683de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423" y="3962400"/>
            <a:ext cx="22479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Teodor Milenov\Desktop\ic-launch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4478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14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bg-BG" dirty="0" smtClean="0"/>
              <a:t>Какво е нужно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bg-BG" dirty="0"/>
              <a:t>Бързодействие. </a:t>
            </a:r>
          </a:p>
          <a:p>
            <a:r>
              <a:rPr lang="bg-BG" dirty="0" smtClean="0"/>
              <a:t>Дизайн.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10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Teodor Milenov\Desktop\internet-connec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15000" y="76200"/>
            <a:ext cx="3352800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bg-BG" sz="4400" b="1" dirty="0" smtClean="0"/>
              <a:t>Потребители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56193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Teodor Milenov\Desktop\d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228600"/>
            <a:ext cx="2610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600" dirty="0" smtClean="0"/>
              <a:t>Надеждност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705601" y="3048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dirty="0" smtClean="0"/>
              <a:t>Сигурност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6855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Комуникация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Cloud Messaging</a:t>
            </a:r>
            <a:endParaRPr lang="en-US" dirty="0"/>
          </a:p>
        </p:txBody>
      </p:sp>
      <p:pic>
        <p:nvPicPr>
          <p:cNvPr id="6146" name="Picture 2" descr="C:\Users\Teodor Milenov\Desktop\gc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124200"/>
            <a:ext cx="356235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85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</a:t>
            </a:r>
            <a:r>
              <a:rPr lang="bg-BG" dirty="0" smtClean="0"/>
              <a:t>приложение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Удобен и красив дизайн</a:t>
            </a:r>
          </a:p>
          <a:p>
            <a:r>
              <a:rPr lang="bg-BG" dirty="0" smtClean="0"/>
              <a:t>Поддръжка на много </a:t>
            </a:r>
            <a:r>
              <a:rPr lang="en-US" dirty="0" smtClean="0"/>
              <a:t>Android </a:t>
            </a:r>
            <a:r>
              <a:rPr lang="bg-BG" dirty="0" smtClean="0"/>
              <a:t>версии</a:t>
            </a:r>
          </a:p>
          <a:p>
            <a:r>
              <a:rPr lang="en-US" dirty="0" smtClean="0"/>
              <a:t>GCM </a:t>
            </a:r>
            <a:r>
              <a:rPr lang="bg-BG" dirty="0" smtClean="0"/>
              <a:t>имплементация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28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 descr="C:\Users\Teodor Milenov\Desktop\i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3886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Teodor Milenov\Desktop\i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0"/>
            <a:ext cx="40385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27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Words>78</Words>
  <Application>Microsoft Office PowerPoint</Application>
  <PresentationFormat>On-screen Show (4:3)</PresentationFormat>
  <Paragraphs>34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INSTANTMESSAGE</vt:lpstr>
      <vt:lpstr>Какво е нужно</vt:lpstr>
      <vt:lpstr>PowerPoint Presentation</vt:lpstr>
      <vt:lpstr>PowerPoint Presentation</vt:lpstr>
      <vt:lpstr>Комуникация</vt:lpstr>
      <vt:lpstr>Android приложение</vt:lpstr>
      <vt:lpstr>PowerPoint Presentation</vt:lpstr>
      <vt:lpstr>PowerPoint Presentation</vt:lpstr>
      <vt:lpstr>Сървърно приложение</vt:lpstr>
      <vt:lpstr>Подорбрения</vt:lpstr>
      <vt:lpstr>DEMO</vt:lpstr>
      <vt:lpstr>Благодаря за вниманието!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Teodor Milenov</dc:creator>
  <cp:lastModifiedBy>Teodor Milenov</cp:lastModifiedBy>
  <cp:revision>15</cp:revision>
  <dcterms:created xsi:type="dcterms:W3CDTF">2006-08-16T00:00:00Z</dcterms:created>
  <dcterms:modified xsi:type="dcterms:W3CDTF">2016-04-13T14:49:31Z</dcterms:modified>
</cp:coreProperties>
</file>