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0" r:id="rId4"/>
    <p:sldId id="275" r:id="rId5"/>
    <p:sldId id="276" r:id="rId6"/>
    <p:sldId id="277" r:id="rId7"/>
    <p:sldId id="259" r:id="rId8"/>
    <p:sldId id="261" r:id="rId9"/>
    <p:sldId id="263" r:id="rId10"/>
    <p:sldId id="264" r:id="rId11"/>
    <p:sldId id="265" r:id="rId12"/>
    <p:sldId id="266" r:id="rId13"/>
    <p:sldId id="268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DF7"/>
    <a:srgbClr val="84B4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4341" y="773383"/>
            <a:ext cx="10058400" cy="1400433"/>
          </a:xfrm>
        </p:spPr>
        <p:txBody>
          <a:bodyPr>
            <a:no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образования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«Гомельский государственный технический университет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П.О. Сухого»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6800" y="3737471"/>
            <a:ext cx="10058400" cy="1143000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Приложение, реализующее игру «Экшен-платформер» с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иcпользованием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WFA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графики </a:t>
            </a:r>
            <a:r>
              <a:rPr lang="en-US" alt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DirectX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56541" y="2540145"/>
            <a:ext cx="3133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тему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>
            <a:fillRect/>
          </a:stretch>
        </p:blipFill>
        <p:spPr>
          <a:xfrm>
            <a:off x="0" y="5816235"/>
            <a:ext cx="1309161" cy="10417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24803" y="5246800"/>
            <a:ext cx="4102442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ИТИ-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Дегтеров Д.В.</a:t>
            </a:r>
            <a:endParaRPr lang="ru-RU" sz="2000" dirty="0" err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Принял: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зав. кафедрой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Курочка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К.С.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Верификация разработанного приложения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Текст 6"/>
          <p:cNvSpPr>
            <a:spLocks noGrp="1"/>
          </p:cNvSpPr>
          <p:nvPr>
            <p:ph sz="half" idx="2"/>
          </p:nvPr>
        </p:nvSpPr>
        <p:spPr>
          <a:xfrm>
            <a:off x="838200" y="1691005"/>
            <a:ext cx="3554095" cy="4351655"/>
          </a:xfrm>
        </p:spPr>
        <p:txBody>
          <a:bodyPr>
            <a:normAutofit fontScale="70000"/>
          </a:bodyPr>
          <a:lstStyle/>
          <a:p>
            <a:pPr algn="just"/>
            <a:r>
              <a:rPr lang="ru-RU" sz="233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Разработанное программное приложение предназначено для организации игрового процесса между двумя игроками, которые соревнуются на протяжении всей игры, используя </a:t>
            </a:r>
            <a:r>
              <a:rPr lang="ru-RU" sz="2335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стрельбу </a:t>
            </a:r>
            <a:r>
              <a:rPr lang="ru-RU" sz="233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нанесения урона друг другу.Управление игроками осуществляется с помощью клавиатуры</a:t>
            </a:r>
            <a:r>
              <a:rPr lang="ru-RU" sz="23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Цель игры – убить оппонента и остаться в живых. В процессе игры есть возможность подбирать бонусы для улучшения характеристик игроков. Структура лабиринта считывается из  файла формата </a:t>
            </a:r>
            <a:r>
              <a:rPr lang="en-US" sz="2335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bmp.</a:t>
            </a:r>
            <a:endParaRPr lang="ru-RU" sz="2335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335" dirty="0"/>
          </a:p>
        </p:txBody>
      </p:sp>
      <p:sp>
        <p:nvSpPr>
          <p:cNvPr id="12" name="Текст 6"/>
          <p:cNvSpPr txBox="1"/>
          <p:nvPr/>
        </p:nvSpPr>
        <p:spPr>
          <a:xfrm>
            <a:off x="6578478" y="5046788"/>
            <a:ext cx="4141787" cy="885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5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Запущенное приложение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 smtClean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>
            <a:fillRect/>
          </a:stretch>
        </p:blipFill>
        <p:spPr>
          <a:xfrm>
            <a:off x="0" y="5816235"/>
            <a:ext cx="1309161" cy="1041765"/>
          </a:xfrm>
          <a:prstGeom prst="rect">
            <a:avLst/>
          </a:prstGeom>
        </p:spPr>
      </p:pic>
      <p:pic>
        <p:nvPicPr>
          <p:cNvPr id="4" name="Замещающее содержимое 3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91505" y="1691005"/>
            <a:ext cx="5662295" cy="2959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Верификация разработанного приложения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Текст 6"/>
          <p:cNvSpPr>
            <a:spLocks noGrp="1"/>
          </p:cNvSpPr>
          <p:nvPr>
            <p:ph sz="half" idx="2"/>
          </p:nvPr>
        </p:nvSpPr>
        <p:spPr>
          <a:xfrm>
            <a:off x="636270" y="1691005"/>
            <a:ext cx="3754120" cy="3694430"/>
          </a:xfrm>
        </p:spPr>
        <p:txBody>
          <a:bodyPr>
            <a:normAutofit/>
          </a:bodyPr>
          <a:lstStyle/>
          <a:p>
            <a:pPr algn="just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Бонусы появляются в платформере случайным образом. У игроков есть возможность подбирать 5 типов бонусов. Каждое оружие накладывает соответствующий типу эффект.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>
            <a:fillRect/>
          </a:stretch>
        </p:blipFill>
        <p:spPr>
          <a:xfrm>
            <a:off x="0" y="5816235"/>
            <a:ext cx="1309161" cy="1041765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5372100" y="11049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417950" y="2181225"/>
            <a:ext cx="36524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Бонус пополнения боезапаса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600825" y="3181611"/>
            <a:ext cx="32814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Бонус ускорения персонажа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096000" y="4118967"/>
            <a:ext cx="42681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Бонус уменьшения времени перезарядки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5953125" y="5008170"/>
            <a:ext cx="372730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Бонус пополнения здоровья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307862" y="5957886"/>
            <a:ext cx="355642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alt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Бонус убойной силы выстрела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Замещающее содержимое 10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39405" y="1581150"/>
            <a:ext cx="609600" cy="600075"/>
          </a:xfrm>
          <a:prstGeom prst="rect">
            <a:avLst/>
          </a:prstGeom>
        </p:spPr>
      </p:pic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910" y="5385435"/>
            <a:ext cx="628650" cy="581025"/>
          </a:xfrm>
          <a:prstGeom prst="rect">
            <a:avLst/>
          </a:prstGeom>
        </p:spPr>
      </p:pic>
      <p:pic>
        <p:nvPicPr>
          <p:cNvPr id="16" name="Изображение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150" y="4570095"/>
            <a:ext cx="424815" cy="438150"/>
          </a:xfrm>
          <a:prstGeom prst="rect">
            <a:avLst/>
          </a:prstGeom>
        </p:spPr>
      </p:pic>
      <p:pic>
        <p:nvPicPr>
          <p:cNvPr id="17" name="Изображение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4495" y="3653790"/>
            <a:ext cx="458470" cy="466725"/>
          </a:xfrm>
          <a:prstGeom prst="rect">
            <a:avLst/>
          </a:prstGeom>
        </p:spPr>
      </p:pic>
      <p:pic>
        <p:nvPicPr>
          <p:cNvPr id="18" name="Изображение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8455" y="2647950"/>
            <a:ext cx="590550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разработанного приложения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Текст 6"/>
          <p:cNvSpPr>
            <a:spLocks noGrp="1"/>
          </p:cNvSpPr>
          <p:nvPr>
            <p:ph sz="half" idx="2"/>
          </p:nvPr>
        </p:nvSpPr>
        <p:spPr>
          <a:xfrm>
            <a:off x="1275715" y="1825625"/>
            <a:ext cx="3610610" cy="3536950"/>
          </a:xfrm>
        </p:spPr>
        <p:txBody>
          <a:bodyPr>
            <a:normAutofit fontScale="70000"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каждом этапе разработки приложение прошло тестирования разработанных классов. После последнего этапа разработки приложение прошло опытную эксплуатацию. В результате опытной эксплуатации ошибок и недостатков выявлено не было.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>
            <a:fillRect/>
          </a:stretch>
        </p:blipFill>
        <p:spPr>
          <a:xfrm>
            <a:off x="0" y="5816235"/>
            <a:ext cx="1309161" cy="1041765"/>
          </a:xfrm>
          <a:prstGeom prst="rect">
            <a:avLst/>
          </a:prstGeom>
        </p:spPr>
      </p:pic>
      <p:sp>
        <p:nvSpPr>
          <p:cNvPr id="8" name="Текст 6"/>
          <p:cNvSpPr txBox="1"/>
          <p:nvPr/>
        </p:nvSpPr>
        <p:spPr>
          <a:xfrm>
            <a:off x="7336193" y="5889124"/>
            <a:ext cx="4141787" cy="403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alt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altLang="ru-RU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 </a:t>
            </a:r>
            <a:r>
              <a:rPr lang="ru-RU" alt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altLang="ru-RU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модульного тестирования классов</a:t>
            </a:r>
            <a:endParaRPr lang="ru-RU" sz="7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 smtClean="0"/>
          </a:p>
        </p:txBody>
      </p:sp>
      <p:pic>
        <p:nvPicPr>
          <p:cNvPr id="15" name="Изображение 15" descr="image_2022-05-16_19-22-51 (2)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459345" y="1691005"/>
            <a:ext cx="3894455" cy="3935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работы игрового приложения «Экшен-платформер»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>
            <a:fillRect/>
          </a:stretch>
        </p:blipFill>
        <p:spPr>
          <a:xfrm>
            <a:off x="0" y="5816235"/>
            <a:ext cx="1309161" cy="1041765"/>
          </a:xfrm>
          <a:prstGeom prst="rect">
            <a:avLst/>
          </a:prstGeom>
        </p:spPr>
      </p:pic>
      <p:sp>
        <p:nvSpPr>
          <p:cNvPr id="8" name="Текст 6"/>
          <p:cNvSpPr txBox="1"/>
          <p:nvPr/>
        </p:nvSpPr>
        <p:spPr>
          <a:xfrm>
            <a:off x="1623753" y="5933526"/>
            <a:ext cx="8944494" cy="500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Игровой процесс с выводом игровой статистикой для каждого игрока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 smtClean="0"/>
          </a:p>
        </p:txBody>
      </p:sp>
      <p:pic>
        <p:nvPicPr>
          <p:cNvPr id="22" name="Изображение 8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5215" y="3424555"/>
            <a:ext cx="2400300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Один из результатов прохождения игрового приложения «Экшен-платформер»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>
            <a:fillRect/>
          </a:stretch>
        </p:blipFill>
        <p:spPr>
          <a:xfrm>
            <a:off x="0" y="5816235"/>
            <a:ext cx="1309161" cy="1041765"/>
          </a:xfrm>
          <a:prstGeom prst="rect">
            <a:avLst/>
          </a:prstGeom>
        </p:spPr>
      </p:pic>
      <p:sp>
        <p:nvSpPr>
          <p:cNvPr id="8" name="Текст 6"/>
          <p:cNvSpPr txBox="1"/>
          <p:nvPr/>
        </p:nvSpPr>
        <p:spPr>
          <a:xfrm>
            <a:off x="3375926" y="5716395"/>
            <a:ext cx="5440148" cy="4551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Конец игры, победа одного из игроков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 smtClean="0"/>
          </a:p>
        </p:txBody>
      </p:sp>
      <p:pic>
        <p:nvPicPr>
          <p:cNvPr id="3" name="Замещающее содержимое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5205" y="2000885"/>
            <a:ext cx="5102225" cy="2856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Заключение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92081"/>
            <a:ext cx="10515600" cy="4351338"/>
          </a:xfrm>
        </p:spPr>
        <p:txBody>
          <a:bodyPr>
            <a:normAutofit/>
          </a:bodyPr>
          <a:lstStyle/>
          <a:p>
            <a:pPr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результате выполнения проекта была разработана 2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игра «Экшен-платформер»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 операционную систему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Windows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Приложение реализовано для двух пользователей, которые имеют соответствующих персонажей. Основная задача игроков состоит победе, путем убийства оппонента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разработанном приложении создаётся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платформер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в котором находятся два игрока,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которые передвигаются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собирают бонусы,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которые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помогают игрокам, улучшая их характеристики для успешного прохождения игры.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>
            <a:fillRect/>
          </a:stretch>
        </p:blipFill>
        <p:spPr>
          <a:xfrm>
            <a:off x="0" y="5816235"/>
            <a:ext cx="1309161" cy="1041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4341" y="773383"/>
            <a:ext cx="10058400" cy="1400433"/>
          </a:xfrm>
        </p:spPr>
        <p:txBody>
          <a:bodyPr>
            <a:noAutofit/>
          </a:bodyPr>
          <a:lstStyle/>
          <a:p>
            <a:pPr algn="ctr"/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94341" y="2852025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>
            <a:fillRect/>
          </a:stretch>
        </p:blipFill>
        <p:spPr>
          <a:xfrm>
            <a:off x="0" y="5816235"/>
            <a:ext cx="1309161" cy="1041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9161" y="252230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Цель работы: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4242" y="1567418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заключается в разработке игрового приложения «Экшен-платформер». Для реализации проекта необходимо выполнить следующие пункты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жанр и средства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игровой разработки;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структуру классов;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код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ровести верификацию,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эксплуатацию и тестирование разработанного приложения.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>
            <a:fillRect/>
          </a:stretch>
        </p:blipFill>
        <p:spPr>
          <a:xfrm>
            <a:off x="0" y="5816235"/>
            <a:ext cx="1309161" cy="1041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	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архитектуры: игровой движок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noFill/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Игровой движок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за реализацию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коллайдера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трансформацию игрового объекта,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отрисовку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хранение текстуры, описание поведения игрового объекта.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игрового объекта в свою очередь реализует базовый функционал всех игровых сущностей. Он содержит такие методы и свойства, как их столкновения, тэг, сценарии выполнения и активны ли они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>
            <a:fillRect/>
          </a:stretch>
        </p:blipFill>
        <p:spPr>
          <a:xfrm>
            <a:off x="0" y="5816235"/>
            <a:ext cx="1309161" cy="1041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/>
          <p:nvPr/>
        </p:nvSpPr>
        <p:spPr>
          <a:xfrm>
            <a:off x="9906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	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архитектуры: игровая логика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noFill/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Игровая логика описывает развёртывание базы, представленной в качестве игрового движка, в полноценную игру «Экшен-платформер».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проекте имеется сцена, создающая нужные игровые 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сущности и шаблоны проектирования для более мобильного функционирования игрового приложения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>
            <a:fillRect/>
          </a:stretch>
        </p:blipFill>
        <p:spPr>
          <a:xfrm>
            <a:off x="0" y="5816235"/>
            <a:ext cx="1309161" cy="1041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>
          <a:xfrm>
            <a:off x="9906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	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архитектуры: пользовательский интерфейс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>
            <a:fillRect/>
          </a:stretch>
        </p:blipFill>
        <p:spPr>
          <a:xfrm>
            <a:off x="0" y="5816235"/>
            <a:ext cx="1309161" cy="1041765"/>
          </a:xfrm>
          <a:prstGeom prst="rect">
            <a:avLst/>
          </a:prstGeom>
        </p:spPr>
      </p:pic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noFill/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 реализует создание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сцены, 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окна 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самим платформером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вывод игровой 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статистики в виде здоровья и пуль.</a:t>
            </a:r>
            <a:endParaRPr lang="ru-RU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3"/>
          </p:nvPr>
        </p:nvSpPr>
        <p:spPr>
          <a:xfrm>
            <a:off x="3172327" y="577292"/>
            <a:ext cx="5183188" cy="823912"/>
          </a:xfrm>
        </p:spPr>
        <p:txBody>
          <a:bodyPr/>
          <a:lstStyle/>
          <a:p>
            <a:pPr algn="ctr"/>
            <a:r>
              <a:rPr lang="ru-RU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работы проекта игровой логики</a:t>
            </a:r>
            <a:endParaRPr lang="ru-RU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>
            <a:fillRect/>
          </a:stretch>
        </p:blipFill>
        <p:spPr>
          <a:xfrm>
            <a:off x="0" y="5816235"/>
            <a:ext cx="1309161" cy="1041765"/>
          </a:xfrm>
          <a:prstGeom prst="rect">
            <a:avLst/>
          </a:prstGeom>
        </p:spPr>
      </p:pic>
      <p:pic>
        <p:nvPicPr>
          <p:cNvPr id="1026" name="Picture 2" descr="diagram (1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5" y="1019904"/>
            <a:ext cx="3829592" cy="5015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Текст 6"/>
          <p:cNvSpPr>
            <a:spLocks noGrp="1"/>
          </p:cNvSpPr>
          <p:nvPr>
            <p:ph type="body" sz="half" idx="2"/>
          </p:nvPr>
        </p:nvSpPr>
        <p:spPr>
          <a:xfrm>
            <a:off x="1101433" y="1861992"/>
            <a:ext cx="4141787" cy="38115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Основным элементом является создание игровой сцены, на которой происходит 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отрисовка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и отображение самого платформера, его элементов, их генерация – бонусов. Генерация бонусов происходит до тех пор, пока не будет окончена игра. Она представляет собой временное проявление игровых бонусов на сцене.  Также сцена отслеживает как запуск приложения, так и выход из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него.</a:t>
            </a:r>
            <a:endParaRPr lang="ru-RU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966065" y="6108320"/>
            <a:ext cx="378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Схема игровой логики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Иерархия классов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>
            <a:fillRect/>
          </a:stretch>
        </p:blipFill>
        <p:spPr>
          <a:xfrm>
            <a:off x="0" y="5816235"/>
            <a:ext cx="1309161" cy="10417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6957" y="5816235"/>
            <a:ext cx="547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– Иерархия классов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игровой логики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Изображение 4" descr="гейм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1025"/>
            <a:ext cx="10515600" cy="3639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Использование паттерна «Декоратор»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Текст 6"/>
          <p:cNvSpPr>
            <a:spLocks noGrp="1"/>
          </p:cNvSpPr>
          <p:nvPr>
            <p:ph sz="half" idx="2"/>
          </p:nvPr>
        </p:nvSpPr>
        <p:spPr>
          <a:xfrm>
            <a:off x="403860" y="1691005"/>
            <a:ext cx="4185285" cy="3853180"/>
          </a:xfrm>
        </p:spPr>
        <p:txBody>
          <a:bodyPr>
            <a:normAutofit fontScale="50000"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игре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«Перестрелка» необходимо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расширять функциональность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 игрока.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каждой характеристики существует класс базового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декоратора. Он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предоставляет структурный паттерн проектирования, который позволяет динамический добавлять объектам новую функциональность. Его суть состоит в помещении целевого объекта в другой объект-обёртку, который запускает базовое поведение объекта и добавляет к результату что-то «своё» . Классы, наследуемые от конкретного класса декоратор, реализуют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них только методы и свойства с изменением функциональности.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>
            <a:fillRect/>
          </a:stretch>
        </p:blipFill>
        <p:spPr>
          <a:xfrm>
            <a:off x="0" y="5816235"/>
            <a:ext cx="1309161" cy="10417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56574" y="5446371"/>
            <a:ext cx="547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Иерархия классов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паттерна «декоратор»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Изображение 9" descr="декоратор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89780" y="1691005"/>
            <a:ext cx="6431915" cy="2767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паттерна «Фабричный метод»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Текст 6"/>
          <p:cNvSpPr>
            <a:spLocks noGrp="1"/>
          </p:cNvSpPr>
          <p:nvPr>
            <p:ph sz="half" idx="2"/>
          </p:nvPr>
        </p:nvSpPr>
        <p:spPr>
          <a:xfrm>
            <a:off x="334645" y="1691005"/>
            <a:ext cx="3894455" cy="3559175"/>
          </a:xfrm>
        </p:spPr>
        <p:txBody>
          <a:bodyPr>
            <a:normAutofit fontScale="50000"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игре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«Перестрелка»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паттерн применим к классам, которые динамически добавляются и удаляются со сцены, что требует постоянного создания новых объектов.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Имеется несколько классов семейства призов, которые имеют схожий базовый функционал – создание приза. То есть, эти классы представляют собой различные реализации одного объекта. Рациональнее всего выделить общую базу для создания призов, что соответствует использованию рассматриваемого паттерна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в реализации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необходимы абстрактные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классы фабрик и их наследников с реализацией создания каждого объекта.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>
            <a:fillRect/>
          </a:stretch>
        </p:blipFill>
        <p:spPr>
          <a:xfrm>
            <a:off x="0" y="5816235"/>
            <a:ext cx="1309161" cy="10417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85548" y="3985950"/>
            <a:ext cx="619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– Иерархия классов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паттерна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фабричный метод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Изображение 10" descr="фабрика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10050" y="1691005"/>
            <a:ext cx="7143750" cy="1805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5332</Words>
  <Application>WPS Presentation</Application>
  <PresentationFormat>Широкоэкранный</PresentationFormat>
  <Paragraphs>114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Office Theme</vt:lpstr>
      <vt:lpstr>МИНИСТЕРСТВО ОБРАЗОВАНИЯ РЕСПУБЛИКИ БЕЛАРУСЬ   Учреждение образования «Гомельский государственный технический университет  имени П.О. Сухого» </vt:lpstr>
      <vt:lpstr>	Цель работы:</vt:lpstr>
      <vt:lpstr>PowerPoint 演示文稿</vt:lpstr>
      <vt:lpstr>PowerPoint 演示文稿</vt:lpstr>
      <vt:lpstr>PowerPoint 演示文稿</vt:lpstr>
      <vt:lpstr>PowerPoint 演示文稿</vt:lpstr>
      <vt:lpstr>	Иерархия классов</vt:lpstr>
      <vt:lpstr>	Использование паттерна «Декоратор»</vt:lpstr>
      <vt:lpstr>	Использование паттерна «Фабричный метод»</vt:lpstr>
      <vt:lpstr>	Верификация разработанного приложения</vt:lpstr>
      <vt:lpstr>	Верификация разработанного приложения</vt:lpstr>
      <vt:lpstr>	Тестирование разработанного приложения</vt:lpstr>
      <vt:lpstr>	Результат работы игрового приложения «Экшен-платформер»</vt:lpstr>
      <vt:lpstr>	Один из результатов прохождения игрового приложения «Экшен-платформер»</vt:lpstr>
      <vt:lpstr>	Заключение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РЕСПУБЛИКИ БЕЛАРУСЬ   Учреждение образования «Гомельский государственный технический университет  имени П.О. Сухого»</dc:title>
  <dc:creator>Ivashin Danil</dc:creator>
  <cp:lastModifiedBy>ytani</cp:lastModifiedBy>
  <cp:revision>54</cp:revision>
  <dcterms:created xsi:type="dcterms:W3CDTF">2020-05-21T10:08:00Z</dcterms:created>
  <dcterms:modified xsi:type="dcterms:W3CDTF">2022-05-21T01:18:51Z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A9E8A06625D44810814688C533A45265</vt:lpwstr>
  </property>
  <property fmtid="{D5CDD505-2E9C-101B-9397-08002B2CF9AE}" pid="3" name="KSOProductBuildVer">
    <vt:lpwstr>1049-11.2.0.11130</vt:lpwstr>
  </property>
</Properties>
</file>