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9616-8124-AA4F-97CE-3473E0F96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1C163-9D5A-6A41-977D-514FD7F1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70BCD-EE7F-1F40-B1DD-BDDC02A3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A480-D011-D44D-BFD4-C0765C0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FD20-D5BA-1543-91B6-066B149B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16A3-DD3E-314C-A81D-EC029162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1CA71-B51F-344E-A297-1F2B9B3CE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25FC-6257-4B41-BD2A-72F7294C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5948-39C3-7440-BE40-FE02FC1C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F07C-E15D-DF4A-B1F6-4FB15208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9C446-E1B0-8945-B1D1-F26149A5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2873B-8E98-AD49-81E5-AB3D29A73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5089-1025-9A4D-BBF5-FFF2EF03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A7D5-10BB-7446-B8A7-CDC898ED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BB0D-F18E-5441-B3FF-0C570EE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5503-8ED8-2342-9382-193DE507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4057-25C4-5949-9DA0-C76CA2D2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09BB-53F0-A748-89D1-6C12B91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B161-9759-3847-84CE-7153F59E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404A-E628-834E-A031-C2E944C5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40A0-8388-AE4E-82CF-1E9B9E0D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2966-8D0F-9847-9E45-954CC6AB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1B8-ADF0-7F42-A91C-6C77DA6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07C2-B5D0-AE4C-8376-DEC04031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EA01-3ED1-5E4D-A627-3A7DF034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3703-3822-FE46-9E2E-C909B0E2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8BDC-8E11-0645-ACF5-88FD0A2F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4C5D-C777-6A4F-A842-CB219E11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A47F-8E4C-9343-8044-3FF4DAA5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DDD1A-861E-4846-8B18-9911D81D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C4F82-57D3-1B4D-BA6D-3270ADF9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3403-0ED1-994B-A40A-4C99A0C1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36D1-EE50-2F4E-9680-43811F1B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1331A-21C9-A14F-BF48-5DD3D8D2D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07BB7-9C24-BD4A-851D-021DCA28F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80EA7-F1BA-4B44-AE0F-CC751943A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AF1B8-E280-1540-BE9D-3C8AF01D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DCCB4-1EC6-D446-93DE-E9C284EE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6D8DA-2F7E-5140-92A9-264DD677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F53-550D-F348-99DB-D39D501C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96537-9D46-E04F-BAD0-41137815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147C1-6C56-2E46-A6B0-60D0A3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FFCAE-2CA3-A54D-9708-2888B3E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B0902-11EA-7D4C-8714-E4581ED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62AAC-C226-A04F-BD96-1744F482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1BFAB-5AFD-5740-9B23-41DEBF94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5AD8-F6D8-7244-81BB-C0BFA28E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1480-70C2-0F41-9EFB-40315D65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8423E-9977-054D-92FE-89665DF5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24822-B166-0843-8023-8DF27D2B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74D7C-E37F-C64D-B56A-B00A34F2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B9490-40DE-8D4C-A354-55C6BCEA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3C91-80B9-8948-8390-9975F0AD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5186-E707-8240-BEC6-CDD17BC87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87E9E-FDAA-EE40-91B5-B0E439A3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E084-33F7-7546-AA59-68E6A0EA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AE8B2-EB32-4143-A2A6-77F7760E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96E6-B708-5644-981D-BF2F3DB5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891BD-EAC7-9244-99BD-2A2FDF1E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CE837-D85A-3B4D-9264-D36BBF0B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79DB-B5AE-B244-ABBF-2DB8571F3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B7BD-9AD5-9140-B239-EAC0064EBC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FA52-8408-C140-940D-E5A19650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DF29-3340-C646-965A-9DE04DD6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5FEE-332D-9944-A258-387BE24C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06F3-2E35-5142-B2A0-1B4FB318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 Encapsulations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40A8-4D38-1048-A0F7-CA1C3A3E2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0" y="3759200"/>
            <a:ext cx="62865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SRTSP Simplified Version   	(Version 0001)	  v1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SADKDP		  	(Version 0010)  </a:t>
            </a:r>
          </a:p>
          <a:p>
            <a:pPr algn="l"/>
            <a:r>
              <a:rPr lang="en-US" dirty="0"/>
              <a:t>SRTSP 				(Version 0011)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9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7CB0-EE0F-3341-B3FF-71583D4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SRTSP Encapsulation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71135-1D07-1F42-94E4-3CD32AE312E8}"/>
              </a:ext>
            </a:extLst>
          </p:cNvPr>
          <p:cNvSpPr/>
          <p:nvPr/>
        </p:nvSpPr>
        <p:spPr>
          <a:xfrm>
            <a:off x="2073726" y="2675165"/>
            <a:ext cx="2443844" cy="841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SADKDP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2A1C8-06AA-A84B-BFA4-AD92B93EF689}"/>
              </a:ext>
            </a:extLst>
          </p:cNvPr>
          <p:cNvSpPr/>
          <p:nvPr/>
        </p:nvSpPr>
        <p:spPr>
          <a:xfrm>
            <a:off x="4517571" y="2672444"/>
            <a:ext cx="5094513" cy="84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SADKDP Payload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D774B-AAE5-254B-B72B-24C55B519867}"/>
              </a:ext>
            </a:extLst>
          </p:cNvPr>
          <p:cNvSpPr/>
          <p:nvPr/>
        </p:nvSpPr>
        <p:spPr>
          <a:xfrm>
            <a:off x="9612084" y="2672444"/>
            <a:ext cx="1436916" cy="84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SADKDP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Payload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Integrity Check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3A8D-9C7E-8A4C-A7CB-278E7CE30962}"/>
              </a:ext>
            </a:extLst>
          </p:cNvPr>
          <p:cNvSpPr/>
          <p:nvPr/>
        </p:nvSpPr>
        <p:spPr>
          <a:xfrm>
            <a:off x="2073726" y="1951266"/>
            <a:ext cx="941614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E8245-40BE-6240-BCEB-3A541AEA0B92}"/>
              </a:ext>
            </a:extLst>
          </p:cNvPr>
          <p:cNvSpPr/>
          <p:nvPr/>
        </p:nvSpPr>
        <p:spPr>
          <a:xfrm>
            <a:off x="2928255" y="1953989"/>
            <a:ext cx="696686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Msg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790F4-498A-F247-8A3A-F35E39414448}"/>
              </a:ext>
            </a:extLst>
          </p:cNvPr>
          <p:cNvSpPr/>
          <p:nvPr/>
        </p:nvSpPr>
        <p:spPr>
          <a:xfrm>
            <a:off x="3624941" y="1951266"/>
            <a:ext cx="892629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Payload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10629-D82D-6540-9F46-ED064DD14785}"/>
              </a:ext>
            </a:extLst>
          </p:cNvPr>
          <p:cNvSpPr/>
          <p:nvPr/>
        </p:nvSpPr>
        <p:spPr>
          <a:xfrm>
            <a:off x="4517570" y="1951266"/>
            <a:ext cx="5094514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Payload (encapsulated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7E4E-993F-6248-B618-5328B0F48173}"/>
              </a:ext>
            </a:extLst>
          </p:cNvPr>
          <p:cNvSpPr/>
          <p:nvPr/>
        </p:nvSpPr>
        <p:spPr>
          <a:xfrm>
            <a:off x="9612084" y="1951266"/>
            <a:ext cx="1436916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Msg </a:t>
            </a:r>
            <a:r>
              <a:rPr lang="en-US" sz="1600" dirty="0" err="1">
                <a:solidFill>
                  <a:schemeClr val="tx1"/>
                </a:solidFill>
              </a:rPr>
              <a:t>Auth&amp;Int</a:t>
            </a:r>
            <a:r>
              <a:rPr lang="en-US" sz="1600" dirty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67C4E-F142-AD4A-B7C9-5BDAC765A1C1}"/>
              </a:ext>
            </a:extLst>
          </p:cNvPr>
          <p:cNvSpPr/>
          <p:nvPr/>
        </p:nvSpPr>
        <p:spPr>
          <a:xfrm>
            <a:off x="914400" y="3622899"/>
            <a:ext cx="1159326" cy="841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Header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71ADB-BFE8-4748-9EF3-C63B695BEC99}"/>
              </a:ext>
            </a:extLst>
          </p:cNvPr>
          <p:cNvSpPr/>
          <p:nvPr/>
        </p:nvSpPr>
        <p:spPr>
          <a:xfrm>
            <a:off x="2073726" y="3620177"/>
            <a:ext cx="8975273" cy="84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Packet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66BA2-E748-8946-8A05-CF2815CE3FA5}"/>
              </a:ext>
            </a:extLst>
          </p:cNvPr>
          <p:cNvSpPr txBox="1"/>
          <p:nvPr/>
        </p:nvSpPr>
        <p:spPr>
          <a:xfrm>
            <a:off x="914401" y="4874763"/>
            <a:ext cx="115932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Ex., TCP,</a:t>
            </a:r>
          </a:p>
          <a:p>
            <a:r>
              <a:rPr lang="en-US" dirty="0"/>
              <a:t>HTTP or</a:t>
            </a:r>
          </a:p>
          <a:p>
            <a:r>
              <a:rPr lang="en-US" dirty="0"/>
              <a:t>UDP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CC27F-FBD4-854B-866A-FB283933A374}"/>
              </a:ext>
            </a:extLst>
          </p:cNvPr>
          <p:cNvSpPr/>
          <p:nvPr/>
        </p:nvSpPr>
        <p:spPr>
          <a:xfrm>
            <a:off x="2073726" y="4874764"/>
            <a:ext cx="8975273" cy="9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UDP Datagram 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18F9F-903B-E242-8FC8-BA0C07C88798}"/>
              </a:ext>
            </a:extLst>
          </p:cNvPr>
          <p:cNvSpPr txBox="1"/>
          <p:nvPr/>
        </p:nvSpPr>
        <p:spPr>
          <a:xfrm>
            <a:off x="2155569" y="15989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BDE62-6655-8341-8C75-F8303CC3F808}"/>
              </a:ext>
            </a:extLst>
          </p:cNvPr>
          <p:cNvSpPr txBox="1"/>
          <p:nvPr/>
        </p:nvSpPr>
        <p:spPr>
          <a:xfrm>
            <a:off x="2950226" y="15955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85A37-2D3D-984A-8061-9F444115BEEA}"/>
              </a:ext>
            </a:extLst>
          </p:cNvPr>
          <p:cNvSpPr txBox="1"/>
          <p:nvPr/>
        </p:nvSpPr>
        <p:spPr>
          <a:xfrm>
            <a:off x="3588400" y="159082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SSSSSSSS</a:t>
            </a:r>
          </a:p>
        </p:txBody>
      </p:sp>
    </p:spTree>
    <p:extLst>
      <p:ext uri="{BB962C8B-B14F-4D97-AF65-F5344CB8AC3E}">
        <p14:creationId xmlns:p14="http://schemas.microsoft.com/office/powerpoint/2010/main" val="112587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7CB0-EE0F-3341-B3FF-71583D4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SADKDP Encapsulation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71135-1D07-1F42-94E4-3CD32AE312E8}"/>
              </a:ext>
            </a:extLst>
          </p:cNvPr>
          <p:cNvSpPr/>
          <p:nvPr/>
        </p:nvSpPr>
        <p:spPr>
          <a:xfrm>
            <a:off x="2073726" y="2675165"/>
            <a:ext cx="2443844" cy="841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SADKDP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2A1C8-06AA-A84B-BFA4-AD92B93EF689}"/>
              </a:ext>
            </a:extLst>
          </p:cNvPr>
          <p:cNvSpPr/>
          <p:nvPr/>
        </p:nvSpPr>
        <p:spPr>
          <a:xfrm>
            <a:off x="4517571" y="2672444"/>
            <a:ext cx="5094513" cy="84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SADKDP Payload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D774B-AAE5-254B-B72B-24C55B519867}"/>
              </a:ext>
            </a:extLst>
          </p:cNvPr>
          <p:cNvSpPr/>
          <p:nvPr/>
        </p:nvSpPr>
        <p:spPr>
          <a:xfrm>
            <a:off x="9612084" y="2672444"/>
            <a:ext cx="1436916" cy="84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SADKDP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Payload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Integrity Check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3A8D-9C7E-8A4C-A7CB-278E7CE30962}"/>
              </a:ext>
            </a:extLst>
          </p:cNvPr>
          <p:cNvSpPr/>
          <p:nvPr/>
        </p:nvSpPr>
        <p:spPr>
          <a:xfrm>
            <a:off x="2073726" y="1951266"/>
            <a:ext cx="941614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E8245-40BE-6240-BCEB-3A541AEA0B92}"/>
              </a:ext>
            </a:extLst>
          </p:cNvPr>
          <p:cNvSpPr/>
          <p:nvPr/>
        </p:nvSpPr>
        <p:spPr>
          <a:xfrm>
            <a:off x="2928255" y="1953989"/>
            <a:ext cx="696686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Msg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790F4-498A-F247-8A3A-F35E39414448}"/>
              </a:ext>
            </a:extLst>
          </p:cNvPr>
          <p:cNvSpPr/>
          <p:nvPr/>
        </p:nvSpPr>
        <p:spPr>
          <a:xfrm>
            <a:off x="3624941" y="1951266"/>
            <a:ext cx="892629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Payload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10629-D82D-6540-9F46-ED064DD14785}"/>
              </a:ext>
            </a:extLst>
          </p:cNvPr>
          <p:cNvSpPr/>
          <p:nvPr/>
        </p:nvSpPr>
        <p:spPr>
          <a:xfrm>
            <a:off x="4517570" y="1951266"/>
            <a:ext cx="5094514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Payload (encapsulated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7E4E-993F-6248-B618-5328B0F48173}"/>
              </a:ext>
            </a:extLst>
          </p:cNvPr>
          <p:cNvSpPr/>
          <p:nvPr/>
        </p:nvSpPr>
        <p:spPr>
          <a:xfrm>
            <a:off x="9612084" y="1951266"/>
            <a:ext cx="1436916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Msg </a:t>
            </a:r>
            <a:r>
              <a:rPr lang="en-US" sz="1600" dirty="0" err="1">
                <a:solidFill>
                  <a:schemeClr val="tx1"/>
                </a:solidFill>
              </a:rPr>
              <a:t>Auth&amp;Int</a:t>
            </a:r>
            <a:r>
              <a:rPr lang="en-US" sz="1600" dirty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67C4E-F142-AD4A-B7C9-5BDAC765A1C1}"/>
              </a:ext>
            </a:extLst>
          </p:cNvPr>
          <p:cNvSpPr/>
          <p:nvPr/>
        </p:nvSpPr>
        <p:spPr>
          <a:xfrm>
            <a:off x="914400" y="3622899"/>
            <a:ext cx="1159326" cy="841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Header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71ADB-BFE8-4748-9EF3-C63B695BEC99}"/>
              </a:ext>
            </a:extLst>
          </p:cNvPr>
          <p:cNvSpPr/>
          <p:nvPr/>
        </p:nvSpPr>
        <p:spPr>
          <a:xfrm>
            <a:off x="2073726" y="3620177"/>
            <a:ext cx="8975273" cy="84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Packet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B7D61-5BD2-4B43-8088-71689814E8D1}"/>
              </a:ext>
            </a:extLst>
          </p:cNvPr>
          <p:cNvSpPr txBox="1"/>
          <p:nvPr/>
        </p:nvSpPr>
        <p:spPr>
          <a:xfrm>
            <a:off x="914401" y="4860475"/>
            <a:ext cx="115932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Ex., TCP,</a:t>
            </a:r>
          </a:p>
          <a:p>
            <a:r>
              <a:rPr lang="en-US" dirty="0"/>
              <a:t>HTTP or</a:t>
            </a:r>
          </a:p>
          <a:p>
            <a:r>
              <a:rPr lang="en-US" dirty="0"/>
              <a:t>UDP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193C69-9C8B-8340-8065-8DC0DC83A9F1}"/>
              </a:ext>
            </a:extLst>
          </p:cNvPr>
          <p:cNvSpPr/>
          <p:nvPr/>
        </p:nvSpPr>
        <p:spPr>
          <a:xfrm>
            <a:off x="2073726" y="4860476"/>
            <a:ext cx="8975273" cy="9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 Packet Payload, UDP Datagram Payload or HTTP Req/Body Payload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C71685-DD30-D049-8F2B-A506C8047DCD}"/>
              </a:ext>
            </a:extLst>
          </p:cNvPr>
          <p:cNvSpPr txBox="1"/>
          <p:nvPr/>
        </p:nvSpPr>
        <p:spPr>
          <a:xfrm>
            <a:off x="2155569" y="15989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C0452-08A0-9A48-B84E-8AC116769167}"/>
              </a:ext>
            </a:extLst>
          </p:cNvPr>
          <p:cNvSpPr txBox="1"/>
          <p:nvPr/>
        </p:nvSpPr>
        <p:spPr>
          <a:xfrm>
            <a:off x="2950226" y="15955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XXXX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22AE6-3818-BA4E-83C5-8C3806FE79C8}"/>
              </a:ext>
            </a:extLst>
          </p:cNvPr>
          <p:cNvSpPr txBox="1"/>
          <p:nvPr/>
        </p:nvSpPr>
        <p:spPr>
          <a:xfrm>
            <a:off x="3588400" y="159082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SSSSSSSS</a:t>
            </a:r>
          </a:p>
        </p:txBody>
      </p:sp>
    </p:spTree>
    <p:extLst>
      <p:ext uri="{BB962C8B-B14F-4D97-AF65-F5344CB8AC3E}">
        <p14:creationId xmlns:p14="http://schemas.microsoft.com/office/powerpoint/2010/main" val="1464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7CB0-EE0F-3341-B3FF-71583D4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SRTSP Encapsulation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71135-1D07-1F42-94E4-3CD32AE312E8}"/>
              </a:ext>
            </a:extLst>
          </p:cNvPr>
          <p:cNvSpPr/>
          <p:nvPr/>
        </p:nvSpPr>
        <p:spPr>
          <a:xfrm>
            <a:off x="2073726" y="2675165"/>
            <a:ext cx="2443844" cy="841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SADKDP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2A1C8-06AA-A84B-BFA4-AD92B93EF689}"/>
              </a:ext>
            </a:extLst>
          </p:cNvPr>
          <p:cNvSpPr/>
          <p:nvPr/>
        </p:nvSpPr>
        <p:spPr>
          <a:xfrm>
            <a:off x="4517571" y="2672444"/>
            <a:ext cx="5094513" cy="84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SADKDP Payload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D774B-AAE5-254B-B72B-24C55B519867}"/>
              </a:ext>
            </a:extLst>
          </p:cNvPr>
          <p:cNvSpPr/>
          <p:nvPr/>
        </p:nvSpPr>
        <p:spPr>
          <a:xfrm>
            <a:off x="9612084" y="2672444"/>
            <a:ext cx="1436916" cy="84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SADKDP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Payload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Integrity Check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3A8D-9C7E-8A4C-A7CB-278E7CE30962}"/>
              </a:ext>
            </a:extLst>
          </p:cNvPr>
          <p:cNvSpPr/>
          <p:nvPr/>
        </p:nvSpPr>
        <p:spPr>
          <a:xfrm>
            <a:off x="2073726" y="1951266"/>
            <a:ext cx="941614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E8245-40BE-6240-BCEB-3A541AEA0B92}"/>
              </a:ext>
            </a:extLst>
          </p:cNvPr>
          <p:cNvSpPr/>
          <p:nvPr/>
        </p:nvSpPr>
        <p:spPr>
          <a:xfrm>
            <a:off x="2928255" y="1953989"/>
            <a:ext cx="696686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Msg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790F4-498A-F247-8A3A-F35E39414448}"/>
              </a:ext>
            </a:extLst>
          </p:cNvPr>
          <p:cNvSpPr/>
          <p:nvPr/>
        </p:nvSpPr>
        <p:spPr>
          <a:xfrm>
            <a:off x="3624941" y="1951266"/>
            <a:ext cx="892629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Payload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10629-D82D-6540-9F46-ED064DD14785}"/>
              </a:ext>
            </a:extLst>
          </p:cNvPr>
          <p:cNvSpPr/>
          <p:nvPr/>
        </p:nvSpPr>
        <p:spPr>
          <a:xfrm>
            <a:off x="4517570" y="1951266"/>
            <a:ext cx="5094514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Payload (encapsulated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7E4E-993F-6248-B618-5328B0F48173}"/>
              </a:ext>
            </a:extLst>
          </p:cNvPr>
          <p:cNvSpPr/>
          <p:nvPr/>
        </p:nvSpPr>
        <p:spPr>
          <a:xfrm>
            <a:off x="9612084" y="1951266"/>
            <a:ext cx="1436916" cy="617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Msg </a:t>
            </a:r>
            <a:r>
              <a:rPr lang="en-US" sz="1600" dirty="0" err="1">
                <a:solidFill>
                  <a:schemeClr val="tx1"/>
                </a:solidFill>
              </a:rPr>
              <a:t>Auth&amp;Int</a:t>
            </a:r>
            <a:r>
              <a:rPr lang="en-US" sz="1600" dirty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67C4E-F142-AD4A-B7C9-5BDAC765A1C1}"/>
              </a:ext>
            </a:extLst>
          </p:cNvPr>
          <p:cNvSpPr/>
          <p:nvPr/>
        </p:nvSpPr>
        <p:spPr>
          <a:xfrm>
            <a:off x="914400" y="3622899"/>
            <a:ext cx="1159326" cy="841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Header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71ADB-BFE8-4748-9EF3-C63B695BEC99}"/>
              </a:ext>
            </a:extLst>
          </p:cNvPr>
          <p:cNvSpPr/>
          <p:nvPr/>
        </p:nvSpPr>
        <p:spPr>
          <a:xfrm>
            <a:off x="2073726" y="3620177"/>
            <a:ext cx="8975273" cy="84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Packet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66BA2-E748-8946-8A05-CF2815CE3FA5}"/>
              </a:ext>
            </a:extLst>
          </p:cNvPr>
          <p:cNvSpPr txBox="1"/>
          <p:nvPr/>
        </p:nvSpPr>
        <p:spPr>
          <a:xfrm>
            <a:off x="914401" y="4874763"/>
            <a:ext cx="115932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Ex., TCP,</a:t>
            </a:r>
          </a:p>
          <a:p>
            <a:r>
              <a:rPr lang="en-US" dirty="0"/>
              <a:t>HTTP or</a:t>
            </a:r>
          </a:p>
          <a:p>
            <a:r>
              <a:rPr lang="en-US" dirty="0"/>
              <a:t>UDP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CC27F-FBD4-854B-866A-FB283933A374}"/>
              </a:ext>
            </a:extLst>
          </p:cNvPr>
          <p:cNvSpPr/>
          <p:nvPr/>
        </p:nvSpPr>
        <p:spPr>
          <a:xfrm>
            <a:off x="2073726" y="4874764"/>
            <a:ext cx="8975273" cy="9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UDP Datagram 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18F9F-903B-E242-8FC8-BA0C07C88798}"/>
              </a:ext>
            </a:extLst>
          </p:cNvPr>
          <p:cNvSpPr txBox="1"/>
          <p:nvPr/>
        </p:nvSpPr>
        <p:spPr>
          <a:xfrm>
            <a:off x="2155569" y="15989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0011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BDE62-6655-8341-8C75-F8303CC3F808}"/>
              </a:ext>
            </a:extLst>
          </p:cNvPr>
          <p:cNvSpPr txBox="1"/>
          <p:nvPr/>
        </p:nvSpPr>
        <p:spPr>
          <a:xfrm>
            <a:off x="2950226" y="15955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XXXX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85A37-2D3D-984A-8061-9F444115BEEA}"/>
              </a:ext>
            </a:extLst>
          </p:cNvPr>
          <p:cNvSpPr txBox="1"/>
          <p:nvPr/>
        </p:nvSpPr>
        <p:spPr>
          <a:xfrm>
            <a:off x="3588400" y="159082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SSSSSSSS</a:t>
            </a:r>
          </a:p>
        </p:txBody>
      </p:sp>
    </p:spTree>
    <p:extLst>
      <p:ext uri="{BB962C8B-B14F-4D97-AF65-F5344CB8AC3E}">
        <p14:creationId xmlns:p14="http://schemas.microsoft.com/office/powerpoint/2010/main" val="421933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171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Protocol Encapsulations</vt:lpstr>
      <vt:lpstr>Simplified SRTSP Encapsulation Format</vt:lpstr>
      <vt:lpstr>SADKDP Encapsulation Format</vt:lpstr>
      <vt:lpstr>SRTSP Encapsulation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Encapsulations</dc:title>
  <dc:creator>Henrique Joao, Henrique Domingos</dc:creator>
  <cp:lastModifiedBy>Henrique Joao, Henrique Domingos</cp:lastModifiedBy>
  <cp:revision>1</cp:revision>
  <dcterms:created xsi:type="dcterms:W3CDTF">2021-11-01T16:47:33Z</dcterms:created>
  <dcterms:modified xsi:type="dcterms:W3CDTF">2021-11-01T17:18:30Z</dcterms:modified>
</cp:coreProperties>
</file>