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588-9C77-4FBA-A435-2759278D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7AE58-2B79-46E4-8A93-1BFF0B91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D9EA-FB01-4CE0-958C-3EF88B6F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963-8C9C-460D-8411-C72B827B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D0D8-B058-47F7-9A7B-BC06731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F2B-807A-4A79-8CC3-BDC584D2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41A03-C18B-4F1F-B461-F28A833F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0E0C-A71F-429C-ABEA-0B2D6C9A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DCEB-09D3-4E1B-BB28-502FEFC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EE05-F68B-4370-A374-54B59860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66B04-CF58-4135-AFBF-7697CA41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152FF-A05A-4CB5-B638-CF454A33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062A-CF90-4BDD-9818-81FC2541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F4A2-372F-4232-8145-AE0D6CEF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EA15-BD02-41D5-B6B7-5FD5A5E4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C71-0065-4543-BBC4-AABA40CD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49C4-E0AB-451D-9C78-23D60A6A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EE50-7B3B-4F30-8C70-4917D365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282E-4E38-4ED9-93F4-B6625CE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3BC1-93C4-4CBE-9290-952E5DA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018B-8968-4876-9F7F-0202DB71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CE6F-62B8-4287-B2A1-05BD0B9D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AC81-2523-4F7F-8929-39B21A4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F8B6-1F5C-4EE1-A0CF-BE163BC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3235-BD25-4F8F-8AFC-693B2487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410F-BAF8-4E4D-A9EF-39C68A10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4EA1-9A98-46B1-9B07-1C21F58BA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9E34-555A-4270-9B3E-5165CF5E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3062-2198-4D02-89AE-38D5FAA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5D94-99F7-410A-B3E6-91AB1E5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62AC-5E29-4DF5-8174-86FC52F9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ED0F-57B3-455E-A0CE-7401B6BE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ED5F-DEEE-48BF-8856-F0CBCE0B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D1A4-252E-4A13-BC8F-E7A39FC7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2521-0761-41F4-961D-541F9A41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7A8D-F3DF-4580-87C9-C9BAD8848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D8500-8097-4CFF-8557-4F118808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842D6-5887-4271-9A82-C078FFA8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06CFB-1C0E-479A-8481-FFF6EDA3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292B-4B07-41B5-B6BC-4E5E49DB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8BDE0-18C6-4392-B4F3-24234B34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6A5D4-1A0E-48D5-A776-F2C06D8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15638-9EAF-4FBF-A34F-9F65BF3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6301-7F41-42DE-B462-6477CF5E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FAFF0-C271-4DF9-B8DF-0CFB97CC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6C1E1-AFB1-470A-B403-72B368B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C8D-B2B1-4035-B4FD-6BB4BF6F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4A54-A1C6-4079-AF3C-F49AC0A1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73A-08BB-415E-A991-5A03DAD79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64E5-82AB-4F0E-82FE-4DED03AD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894FF-51EF-43E5-91C6-2CAFA5CD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F3C6-EE4B-4A48-BA90-73CC1A1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AF7-1CA6-498A-99B7-6541130A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86114-B1DC-46F0-8036-679E2064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EAE4-0695-4AC7-9FFD-EAE75E0C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AF51-159C-4331-B2F8-A29B30B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4D5F-B0D2-4ECD-BC77-65CE14D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3AE9-BB22-40D2-92ED-0FEDB132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C6B5-AD4F-4E2C-9D5A-B8B3B0AF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3808E-9772-4B48-9CF4-25845D60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2D4-2D33-4684-8CCD-9AD4E365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27B5-8AE5-4094-9AC7-9DE376E92D7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9681-3D3F-4FCE-8229-7AA0A821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38B2-120C-4200-868C-3A23114D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A6F2-2690-4EC8-B532-636791E0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F8DF26-79F2-4254-B4B7-74C65182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-603250"/>
            <a:ext cx="9061450" cy="90614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DB1043-592A-448B-8BCC-4826097528B2}"/>
              </a:ext>
            </a:extLst>
          </p:cNvPr>
          <p:cNvSpPr/>
          <p:nvPr/>
        </p:nvSpPr>
        <p:spPr>
          <a:xfrm>
            <a:off x="1581151" y="2324100"/>
            <a:ext cx="7829550" cy="1255817"/>
          </a:xfrm>
          <a:custGeom>
            <a:avLst/>
            <a:gdLst>
              <a:gd name="connsiteX0" fmla="*/ 50663 w 7359513"/>
              <a:gd name="connsiteY0" fmla="*/ 1047750 h 1255817"/>
              <a:gd name="connsiteX1" fmla="*/ 361813 w 7359513"/>
              <a:gd name="connsiteY1" fmla="*/ 1225550 h 1255817"/>
              <a:gd name="connsiteX2" fmla="*/ 2749413 w 7359513"/>
              <a:gd name="connsiteY2" fmla="*/ 495300 h 1255817"/>
              <a:gd name="connsiteX3" fmla="*/ 5130663 w 7359513"/>
              <a:gd name="connsiteY3" fmla="*/ 622300 h 1255817"/>
              <a:gd name="connsiteX4" fmla="*/ 7359513 w 7359513"/>
              <a:gd name="connsiteY4" fmla="*/ 0 h 12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9513" h="1255817">
                <a:moveTo>
                  <a:pt x="50663" y="1047750"/>
                </a:moveTo>
                <a:cubicBezTo>
                  <a:pt x="-18658" y="1182687"/>
                  <a:pt x="-87978" y="1317625"/>
                  <a:pt x="361813" y="1225550"/>
                </a:cubicBezTo>
                <a:cubicBezTo>
                  <a:pt x="811604" y="1133475"/>
                  <a:pt x="1954605" y="595842"/>
                  <a:pt x="2749413" y="495300"/>
                </a:cubicBezTo>
                <a:cubicBezTo>
                  <a:pt x="3544221" y="394758"/>
                  <a:pt x="4362313" y="704850"/>
                  <a:pt x="5130663" y="622300"/>
                </a:cubicBezTo>
                <a:cubicBezTo>
                  <a:pt x="5899013" y="539750"/>
                  <a:pt x="6876913" y="138642"/>
                  <a:pt x="7359513" y="0"/>
                </a:cubicBezTo>
              </a:path>
            </a:pathLst>
          </a:custGeom>
          <a:noFill/>
          <a:ln w="25400" cmpd="sng">
            <a:solidFill>
              <a:schemeClr val="bg1"/>
            </a:solidFill>
            <a:prstDash val="solid"/>
          </a:ln>
          <a:effectLst>
            <a:outerShdw blurRad="254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53BBF-2023-4502-8927-5674D86AB8EC}"/>
              </a:ext>
            </a:extLst>
          </p:cNvPr>
          <p:cNvSpPr/>
          <p:nvPr/>
        </p:nvSpPr>
        <p:spPr>
          <a:xfrm>
            <a:off x="4722668" y="181841"/>
            <a:ext cx="545523" cy="2618509"/>
          </a:xfrm>
          <a:custGeom>
            <a:avLst/>
            <a:gdLst>
              <a:gd name="connsiteX0" fmla="*/ 0 w 545523"/>
              <a:gd name="connsiteY0" fmla="*/ 2618509 h 2618509"/>
              <a:gd name="connsiteX1" fmla="*/ 472787 w 545523"/>
              <a:gd name="connsiteY1" fmla="*/ 1278082 h 2618509"/>
              <a:gd name="connsiteX2" fmla="*/ 545523 w 545523"/>
              <a:gd name="connsiteY2" fmla="*/ 0 h 2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523" h="2618509">
                <a:moveTo>
                  <a:pt x="0" y="2618509"/>
                </a:moveTo>
                <a:cubicBezTo>
                  <a:pt x="190933" y="2166504"/>
                  <a:pt x="381867" y="1714500"/>
                  <a:pt x="472787" y="1278082"/>
                </a:cubicBezTo>
                <a:cubicBezTo>
                  <a:pt x="563707" y="841664"/>
                  <a:pt x="523010" y="206952"/>
                  <a:pt x="545523" y="0"/>
                </a:cubicBezTo>
              </a:path>
            </a:pathLst>
          </a:custGeom>
          <a:noFill/>
          <a:ln w="38100">
            <a:solidFill>
              <a:schemeClr val="bg1"/>
            </a:solidFill>
          </a:ln>
          <a:effectLst>
            <a:outerShdw blurRad="254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Truong</dc:creator>
  <cp:lastModifiedBy>Nghia Truong</cp:lastModifiedBy>
  <cp:revision>2</cp:revision>
  <dcterms:created xsi:type="dcterms:W3CDTF">2018-11-06T06:22:20Z</dcterms:created>
  <dcterms:modified xsi:type="dcterms:W3CDTF">2018-11-06T06:38:14Z</dcterms:modified>
</cp:coreProperties>
</file>