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6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4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1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0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4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9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9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F1296-CD63-43C7-BFAB-12E58B5AB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564" y="673134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3600" dirty="0"/>
              <a:t>New Vietnamese restaurant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44530-D35A-45D8-9FFB-F06B94EC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7" y="3624880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Trang Nguyen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hicago skyline">
            <a:extLst>
              <a:ext uri="{FF2B5EF4-FFF2-40B4-BE49-F238E27FC236}">
                <a16:creationId xmlns:a16="http://schemas.microsoft.com/office/drawing/2014/main" id="{51640228-97FD-46CC-8581-383638B65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8" r="24517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2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150C22-916A-4FFE-9839-33C60799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9391-C253-445C-88E5-2E97E3B5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My mother has always wanted to own a small restaurant when she retires.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 NYC,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demand for Asian restaurants is increasing with the arrival of more Asians, and also because Asian cuisine has become more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Finding an area to open a Vietnamese restaurant that has high access to customers and low competition is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EA19-8C5A-4A87-82FC-815B6EEA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9B6C21D2-0040-421C-B32E-FB5AFAA3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9598" y="2781610"/>
            <a:ext cx="6432804" cy="3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191DF-AFE4-41CD-90C3-621332370187}"/>
              </a:ext>
            </a:extLst>
          </p:cNvPr>
          <p:cNvSpPr txBox="1"/>
          <p:nvPr/>
        </p:nvSpPr>
        <p:spPr>
          <a:xfrm>
            <a:off x="1920240" y="2244689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in New York City: 5 boroughs &amp; 306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02020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90FF-945A-4A5D-8A6F-9141173E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5EA4-6F7D-49A9-9073-89FA6514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names of boroughs, neighborhoods, their corresponding latitudes &amp; longitudes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number of restaurants of the number of Vietnamese restaurants out of top 100 venues in each neighborhoods by utilizing Foursquare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results by matplotlib and folium map</a:t>
            </a:r>
          </a:p>
        </p:txBody>
      </p:sp>
    </p:spTree>
    <p:extLst>
      <p:ext uri="{BB962C8B-B14F-4D97-AF65-F5344CB8AC3E}">
        <p14:creationId xmlns:p14="http://schemas.microsoft.com/office/powerpoint/2010/main" val="386161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E57C-5F1A-4AD1-9A86-9D692E37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741429F5-61E8-4810-B547-FD0F549B9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0240" y="3656049"/>
            <a:ext cx="8266748" cy="282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4FB12-4026-4216-BF26-F0D4BC44ECF6}"/>
              </a:ext>
            </a:extLst>
          </p:cNvPr>
          <p:cNvSpPr txBox="1"/>
          <p:nvPr/>
        </p:nvSpPr>
        <p:spPr>
          <a:xfrm>
            <a:off x="1920240" y="2398603"/>
            <a:ext cx="86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statistic for the number of restaurants out of top 100 venues in 306 neighborhoods in New York City</a:t>
            </a:r>
          </a:p>
        </p:txBody>
      </p:sp>
    </p:spTree>
    <p:extLst>
      <p:ext uri="{BB962C8B-B14F-4D97-AF65-F5344CB8AC3E}">
        <p14:creationId xmlns:p14="http://schemas.microsoft.com/office/powerpoint/2010/main" val="277091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362A-193C-4211-B29A-F22E448C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CC069BBB-CC05-4D49-80AF-798664071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1147" y="2945511"/>
            <a:ext cx="6048756" cy="3912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05F16-BAB1-44C3-9D05-7F5FF6C6DE09}"/>
              </a:ext>
            </a:extLst>
          </p:cNvPr>
          <p:cNvSpPr txBox="1"/>
          <p:nvPr/>
        </p:nvSpPr>
        <p:spPr>
          <a:xfrm>
            <a:off x="1838960" y="2207081"/>
            <a:ext cx="877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Scatter plot of the number of restaurants out of top 100 venues in neighborhoods in New York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0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615F-229C-418E-82AA-5050FCB8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0020E175-B8DE-4BE6-813D-92BADD95C3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0240" y="3115628"/>
            <a:ext cx="8770571" cy="3651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8EBC-11B1-4692-BFBC-64EB69041883}"/>
              </a:ext>
            </a:extLst>
          </p:cNvPr>
          <p:cNvSpPr txBox="1"/>
          <p:nvPr/>
        </p:nvSpPr>
        <p:spPr>
          <a:xfrm>
            <a:off x="1920240" y="2299494"/>
            <a:ext cx="877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 markers highlight the recommended neighborhoods where the owner should open his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173085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A46B4F-F62C-4FAB-A6D7-3042D797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139" y="944880"/>
            <a:ext cx="7810500" cy="93592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01906-EAA7-4C54-99EA-E11CDBC72A4B}"/>
              </a:ext>
            </a:extLst>
          </p:cNvPr>
          <p:cNvSpPr txBox="1"/>
          <p:nvPr/>
        </p:nvSpPr>
        <p:spPr>
          <a:xfrm>
            <a:off x="2429198" y="2568909"/>
            <a:ext cx="7032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37 neighborhoods in NYC where there is no Vietnamese restaurant, the need of eating out is relatively high, and the competition on the market is relatively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research, I would recommend my mom to open the restaurant at Lincoln Square, since there are many other tourist attractions in the area, which will give us more access to customers.</a:t>
            </a:r>
          </a:p>
        </p:txBody>
      </p:sp>
    </p:spTree>
    <p:extLst>
      <p:ext uri="{BB962C8B-B14F-4D97-AF65-F5344CB8AC3E}">
        <p14:creationId xmlns:p14="http://schemas.microsoft.com/office/powerpoint/2010/main" val="34998706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Corbel</vt:lpstr>
      <vt:lpstr>Times New Roman</vt:lpstr>
      <vt:lpstr>SketchLinesVTI</vt:lpstr>
      <vt:lpstr>New Vietnamese restaurant in NYC</vt:lpstr>
      <vt:lpstr>Business problem</vt:lpstr>
      <vt:lpstr>Data</vt:lpstr>
      <vt:lpstr>Methodology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T Nguyen</dc:creator>
  <cp:lastModifiedBy>Trang T Nguyen</cp:lastModifiedBy>
  <cp:revision>9</cp:revision>
  <dcterms:created xsi:type="dcterms:W3CDTF">2021-04-30T04:32:51Z</dcterms:created>
  <dcterms:modified xsi:type="dcterms:W3CDTF">2021-04-30T04:54:46Z</dcterms:modified>
</cp:coreProperties>
</file>