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a278a169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a278a169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ad553a7c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ad553a7c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ad553a7c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ad553a7c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ad553a7c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ad553a7c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ad553a7c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ad553a7c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a278a16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a278a16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a278a169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a278a169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a278a169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a278a169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a278a169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a278a169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a278a169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a278a169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 450 - Data Science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Tien Nguyen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(Box-and-Whisker Plot (different dataset)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50" y="1000075"/>
            <a:ext cx="7980300" cy="39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Recommendations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Game devs should look into making Action, Shooter, or Sports games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 and EU make a majority of global sales so those markets would be beneficial to appeal 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trying to appeal to JP region, try to incorporate RPG elements due to the preferred genre there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Don’t market Xbox only games in JP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Video games have been growing in popularity and because of that learning which games sell where is an important distinction to know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 all games are created equal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Knowing the preferences of various regions will allow for publishers to make smarter decisions when it comes to marketing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Marketing a game where the customer base is non </a:t>
            </a:r>
            <a:r>
              <a:rPr lang="en"/>
              <a:t>existent</a:t>
            </a:r>
            <a:r>
              <a:rPr lang="en"/>
              <a:t> would be a waste of time and money (however creates new questions)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	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Created data visualization based on various relationships (platform x global sales, platform x regional sales, genre x regional sales,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</a:t>
            </a:r>
            <a:r>
              <a:rPr lang="en"/>
              <a:t>visualizations</a:t>
            </a:r>
            <a:r>
              <a:rPr lang="en"/>
              <a:t> lead to clear customer trends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Grouping data by platform and years to see which consoles were the most popular, and which year had the most sales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Certain regions have clear favorites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Xbox has almost no customer base in Japan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Japan has a fondness for Nintendo and handhelds (DS)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rise of competition likely why certain consoles did not have a majority of sales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PC gains popularity between 2005 and 2010 making PS4 and Xbox One sales seem smaller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 data might not be completely accurate since the dataset doesn’t take into account multiplatform games (only labels one platform per game)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(Histogram: Platform x Sales)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325" y="865325"/>
            <a:ext cx="3214386" cy="174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000" y="865326"/>
            <a:ext cx="3299731" cy="1742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800" y="2958449"/>
            <a:ext cx="3223521" cy="174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9750" y="2948875"/>
            <a:ext cx="3223524" cy="176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1124900" y="2596650"/>
            <a:ext cx="204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 Sales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1005775" y="4700525"/>
            <a:ext cx="204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EU Sales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6146525" y="2596650"/>
            <a:ext cx="204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</a:t>
            </a:r>
            <a:r>
              <a:rPr lang="en">
                <a:solidFill>
                  <a:schemeClr val="dk1"/>
                </a:solidFill>
              </a:rPr>
              <a:t> Sales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5581513" y="47005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JP Sales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(Histogram: Year x Global Sales)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170125"/>
            <a:ext cx="78851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(Pie Graph: Global Sales x Platform)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150" y="1000075"/>
            <a:ext cx="7439551" cy="39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(Treemap: Platform x Genre)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88" y="1154600"/>
            <a:ext cx="817422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(Scatterplot: Regional Sales x Global Sales)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70125"/>
            <a:ext cx="3129200" cy="1514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576" y="2739804"/>
            <a:ext cx="2226848" cy="340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2875" y="1170113"/>
            <a:ext cx="2947036" cy="151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9375" y="2722900"/>
            <a:ext cx="1932057" cy="3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41800" y="2816000"/>
            <a:ext cx="3129200" cy="151168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1210250" y="3134775"/>
            <a:ext cx="10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 Sales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5706388" y="3100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EU </a:t>
            </a:r>
            <a:r>
              <a:rPr lang="en">
                <a:solidFill>
                  <a:schemeClr val="dk1"/>
                </a:solidFill>
              </a:rPr>
              <a:t>Sales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3072000" y="4740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JP</a:t>
            </a:r>
            <a:r>
              <a:rPr lang="en">
                <a:solidFill>
                  <a:schemeClr val="dk1"/>
                </a:solidFill>
              </a:rPr>
              <a:t> Sales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66175" y="4400850"/>
            <a:ext cx="2011655" cy="3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