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a278a16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a278a16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d553a7c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ad553a7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d553a7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d553a7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d553a7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d553a7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d553a7c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d553a7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a278a1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a278a1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a278a16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a278a16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a278a16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a278a16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a278a16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a278a16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a278a16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a278a16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450 - Data Science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Tien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(Box-and-Whisker Plot (different dataset)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50" y="1000075"/>
            <a:ext cx="7980300" cy="3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Recommendations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are a game developer based in Japan, be cautious creating games exclusive to 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 games have been growing in popularity and because of that learning which games sell where is an important distinction to know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all games are created equal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Knowing the preferences of various regions will allow for publishers to make smarter decisions when it comes to marketing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Marketing a game where the customer base is non </a:t>
            </a:r>
            <a:r>
              <a:rPr lang="en"/>
              <a:t>existent</a:t>
            </a:r>
            <a:r>
              <a:rPr lang="en"/>
              <a:t> would be a waste of time and money (however creates new questions)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data visualization based on various relationships (platform x global sales, platform x regional sales, genre x regional sales,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</a:t>
            </a:r>
            <a:r>
              <a:rPr lang="en"/>
              <a:t>visualizations</a:t>
            </a:r>
            <a:r>
              <a:rPr lang="en"/>
              <a:t> lead to clear customer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Grouping data by platform and years to see which consoles were the most popular, and which year had the most sales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regions have clear favorites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Xbox has almost no customer base in Japan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Japan has a fondness for Nintendo and handhelds (DS)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rise of competition likely why certain consoles did not have a majority of sales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PC gains popularity between 2005 and 2010 making PS4 and Xbox One sales seem smaller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data might not be completely accurate since the dataset doesn’t take into account multiplatform games (only labels one platform per game)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(Histogram: Platform x Sales)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325" y="865325"/>
            <a:ext cx="3214386" cy="17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00" y="865326"/>
            <a:ext cx="3299731" cy="174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00" y="2958449"/>
            <a:ext cx="3223521" cy="17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750" y="2948875"/>
            <a:ext cx="3223524" cy="176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124900" y="2596650"/>
            <a:ext cx="20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 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005775" y="4700525"/>
            <a:ext cx="20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EU 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146525" y="2596650"/>
            <a:ext cx="20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</a:t>
            </a:r>
            <a:r>
              <a:rPr lang="en">
                <a:solidFill>
                  <a:schemeClr val="dk1"/>
                </a:solidFill>
              </a:rPr>
              <a:t> 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581513" y="4700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JP Sales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(Histogram: Year x Global Sales)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170125"/>
            <a:ext cx="78851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(Pie Graph: Global Sales x Platform)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50" y="1000075"/>
            <a:ext cx="7439551" cy="39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(Treemap: Platform x Genre)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88" y="1154600"/>
            <a:ext cx="81742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(Scatterplot: Regional Sales x Global Sales)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3129200" cy="151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76" y="2739804"/>
            <a:ext cx="2226848" cy="34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875" y="1170113"/>
            <a:ext cx="2947036" cy="15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375" y="2722900"/>
            <a:ext cx="1932057" cy="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1800" y="2816000"/>
            <a:ext cx="3129200" cy="151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210250" y="3134775"/>
            <a:ext cx="10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 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706388" y="3100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EU </a:t>
            </a:r>
            <a:r>
              <a:rPr lang="en">
                <a:solidFill>
                  <a:schemeClr val="dk1"/>
                </a:solidFill>
              </a:rPr>
              <a:t>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072000" y="4740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JP</a:t>
            </a:r>
            <a:r>
              <a:rPr lang="en">
                <a:solidFill>
                  <a:schemeClr val="dk1"/>
                </a:solidFill>
              </a:rPr>
              <a:t> Sales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6175" y="4400850"/>
            <a:ext cx="2011655" cy="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