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ng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Advance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HTML head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81583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HTML head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80259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HTML Useful Character Entities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71224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URL - Uniform Resource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dirty="0" smtClean="0"/>
              <a:t>When you click on a link in an HTML page, an underlying &lt;a&gt; tag points to an address on the world wide web.</a:t>
            </a:r>
          </a:p>
          <a:p>
            <a:r>
              <a:rPr lang="en-US" dirty="0" smtClean="0"/>
              <a:t>A Uniform Resource Locator (URL) is used to address a document (or other data) on the world wide web.</a:t>
            </a:r>
          </a:p>
          <a:p>
            <a:r>
              <a:rPr lang="en-US" dirty="0" smtClean="0"/>
              <a:t>A web address, like this: </a:t>
            </a:r>
            <a:r>
              <a:rPr lang="en-US" dirty="0" smtClean="0">
                <a:hlinkClick r:id="rId2"/>
              </a:rPr>
              <a:t>http://www.w3schools.com/html/default.asp</a:t>
            </a:r>
            <a:r>
              <a:rPr lang="en-US" dirty="0" smtClean="0"/>
              <a:t> follows these syntax rules: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scheme</a:t>
            </a:r>
            <a:r>
              <a:rPr lang="en-US" dirty="0" smtClean="0"/>
              <a:t> - defines the </a:t>
            </a:r>
            <a:r>
              <a:rPr lang="en-US" b="1" dirty="0" smtClean="0"/>
              <a:t>type</a:t>
            </a:r>
            <a:r>
              <a:rPr lang="en-US" dirty="0" smtClean="0"/>
              <a:t> of Internet service. The most common type is </a:t>
            </a:r>
            <a:r>
              <a:rPr lang="en-US" b="1" dirty="0" smtClean="0"/>
              <a:t>http</a:t>
            </a:r>
            <a:endParaRPr lang="en-US" dirty="0" smtClean="0"/>
          </a:p>
          <a:p>
            <a:r>
              <a:rPr lang="en-US" b="1" dirty="0" smtClean="0"/>
              <a:t>host</a:t>
            </a:r>
            <a:r>
              <a:rPr lang="en-US" dirty="0" smtClean="0"/>
              <a:t> - defines the </a:t>
            </a:r>
            <a:r>
              <a:rPr lang="en-US" b="1" dirty="0" smtClean="0"/>
              <a:t>domain host</a:t>
            </a:r>
            <a:r>
              <a:rPr lang="en-US" dirty="0" smtClean="0"/>
              <a:t> (the default host for http is </a:t>
            </a:r>
            <a:r>
              <a:rPr lang="en-US" b="1" dirty="0" smtClean="0"/>
              <a:t>www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domain</a:t>
            </a:r>
            <a:r>
              <a:rPr lang="en-US" dirty="0" smtClean="0"/>
              <a:t> - defines the Internet </a:t>
            </a:r>
            <a:r>
              <a:rPr lang="en-US" b="1" dirty="0" smtClean="0"/>
              <a:t>domain name</a:t>
            </a:r>
            <a:r>
              <a:rPr lang="en-US" dirty="0" smtClean="0"/>
              <a:t>, like w3schools.com</a:t>
            </a:r>
          </a:p>
          <a:p>
            <a:r>
              <a:rPr lang="en-US" b="1" dirty="0" smtClean="0"/>
              <a:t>:port</a:t>
            </a:r>
            <a:r>
              <a:rPr lang="en-US" dirty="0" smtClean="0"/>
              <a:t> - defines the </a:t>
            </a:r>
            <a:r>
              <a:rPr lang="en-US" b="1" dirty="0" smtClean="0"/>
              <a:t>port number </a:t>
            </a:r>
            <a:r>
              <a:rPr lang="en-US" dirty="0" smtClean="0"/>
              <a:t>at the host (the default port number for http is </a:t>
            </a:r>
            <a:r>
              <a:rPr lang="en-US" b="1" dirty="0" smtClean="0"/>
              <a:t>80</a:t>
            </a:r>
            <a:r>
              <a:rPr lang="en-US" dirty="0" smtClean="0"/>
              <a:t>) </a:t>
            </a:r>
          </a:p>
          <a:p>
            <a:r>
              <a:rPr lang="en-US" b="1" dirty="0" smtClean="0"/>
              <a:t>path</a:t>
            </a:r>
            <a:r>
              <a:rPr lang="en-US" dirty="0" smtClean="0"/>
              <a:t> - defines a </a:t>
            </a:r>
            <a:r>
              <a:rPr lang="en-US" b="1" dirty="0" smtClean="0"/>
              <a:t>path</a:t>
            </a:r>
            <a:r>
              <a:rPr lang="en-US" dirty="0" smtClean="0"/>
              <a:t> at the server (If omitted, the document must be stored at the root directory of the web site</a:t>
            </a:r>
          </a:p>
          <a:p>
            <a:r>
              <a:rPr lang="en-US" b="1" dirty="0" smtClean="0"/>
              <a:t>filename</a:t>
            </a:r>
            <a:r>
              <a:rPr lang="en-US" dirty="0" smtClean="0"/>
              <a:t> - defines the name of a document/resource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57200"/>
            <a:ext cx="7315200" cy="78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URL - Uniform Resource Locator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75721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6600" dirty="0" smtClean="0">
                <a:hlinkClick r:id="rId2"/>
              </a:rPr>
              <a:t>www.webng.com</a:t>
            </a:r>
            <a:endParaRPr lang="en-US" sz="6600" dirty="0" smtClean="0"/>
          </a:p>
          <a:p>
            <a:r>
              <a:rPr lang="en-US" dirty="0" smtClean="0"/>
              <a:t>hiepdlu.webng.com</a:t>
            </a:r>
          </a:p>
          <a:p>
            <a:r>
              <a:rPr lang="en-US" dirty="0" smtClean="0"/>
              <a:t>Login</a:t>
            </a:r>
            <a:r>
              <a:rPr lang="en-US" dirty="0" smtClean="0">
                <a:sym typeface="Wingdings" pitchFamily="2" charset="2"/>
              </a:rPr>
              <a:t> Files manager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Tao </a:t>
            </a:r>
            <a:r>
              <a:rPr lang="en-US" dirty="0" err="1" smtClean="0">
                <a:sym typeface="Wingdings" pitchFamily="2" charset="2"/>
              </a:rPr>
              <a:t>thu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muc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Tao file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Up load file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…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Bai</a:t>
            </a:r>
            <a:r>
              <a:rPr lang="en-US" dirty="0" smtClean="0">
                <a:sym typeface="Wingdings" pitchFamily="2" charset="2"/>
              </a:rPr>
              <a:t> tap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</a:t>
            </a:r>
            <a:r>
              <a:rPr lang="en-US" dirty="0" smtClean="0"/>
              <a:t> CD web ca </a:t>
            </a:r>
            <a:r>
              <a:rPr lang="en-US" dirty="0" err="1" smtClean="0"/>
              <a:t>nhan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Moi</a:t>
            </a:r>
            <a:r>
              <a:rPr lang="en-US" dirty="0" smtClean="0"/>
              <a:t> ban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dia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nhan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 ten</a:t>
            </a:r>
          </a:p>
          <a:p>
            <a:pPr lvl="1"/>
            <a:r>
              <a:rPr lang="en-US" dirty="0" smtClean="0"/>
              <a:t>MSSV</a:t>
            </a:r>
          </a:p>
          <a:p>
            <a:pPr lvl="1"/>
            <a:r>
              <a:rPr lang="en-US" dirty="0" smtClean="0"/>
              <a:t>Chu de web ca </a:t>
            </a:r>
            <a:r>
              <a:rPr lang="en-US" dirty="0" err="1" smtClean="0"/>
              <a:t>nhan</a:t>
            </a:r>
            <a:endParaRPr lang="en-US" dirty="0" smtClean="0"/>
          </a:p>
          <a:p>
            <a:pPr lvl="1"/>
            <a:r>
              <a:rPr lang="en-US" dirty="0" smtClean="0"/>
              <a:t>URL (hiepitdlu.webng.com/index.html)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HTML 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HTML head Element</a:t>
            </a:r>
          </a:p>
          <a:p>
            <a:pPr lvl="1"/>
            <a:r>
              <a:rPr lang="en-US" dirty="0" smtClean="0"/>
              <a:t>The head element is a container for all the head elements. Elements inside &lt;head&gt; can include scripts, instruct the browser where to find style sheets, provide meta information, and more.</a:t>
            </a:r>
          </a:p>
          <a:p>
            <a:pPr lvl="1"/>
            <a:r>
              <a:rPr lang="en-US" dirty="0" smtClean="0"/>
              <a:t>The following tags can be added to the head section: &lt;title&gt;, &lt;base&gt;, &lt;link&gt;, &lt;meta&gt;, &lt;script&gt;, and &lt;style&gt;.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HTML 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HTML title Element</a:t>
            </a:r>
          </a:p>
          <a:p>
            <a:pPr lvl="1"/>
            <a:r>
              <a:rPr lang="en-US" dirty="0" smtClean="0"/>
              <a:t>The &lt;title&gt; tag defines the title of the document.</a:t>
            </a:r>
          </a:p>
          <a:p>
            <a:pPr lvl="1"/>
            <a:r>
              <a:rPr lang="en-US" dirty="0" smtClean="0"/>
              <a:t>The title element is required in all HTML/XHTML documents.</a:t>
            </a:r>
          </a:p>
          <a:p>
            <a:pPr lvl="1"/>
            <a:r>
              <a:rPr lang="en-US" dirty="0" smtClean="0"/>
              <a:t>The title element:</a:t>
            </a:r>
          </a:p>
          <a:p>
            <a:pPr lvl="2"/>
            <a:r>
              <a:rPr lang="en-US" dirty="0" smtClean="0"/>
              <a:t>defines a title in the browser toolbar</a:t>
            </a:r>
          </a:p>
          <a:p>
            <a:pPr lvl="2"/>
            <a:r>
              <a:rPr lang="en-US" dirty="0" smtClean="0"/>
              <a:t>provides a title for the page when it is added to favorites</a:t>
            </a:r>
          </a:p>
          <a:p>
            <a:pPr lvl="2"/>
            <a:r>
              <a:rPr lang="en-US" dirty="0" smtClean="0"/>
              <a:t>displays a title for the page in search-engine 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HTML head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65256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HTML head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en-US" dirty="0" smtClean="0"/>
              <a:t>The HTML base Element</a:t>
            </a:r>
          </a:p>
          <a:p>
            <a:pPr lvl="1"/>
            <a:r>
              <a:rPr lang="en-US" dirty="0" smtClean="0"/>
              <a:t>The &lt;base&gt; tag specifies a default address or a default target for all links on a page: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00400"/>
            <a:ext cx="639075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HTML head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61744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HTML head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The HTML link Element</a:t>
            </a:r>
          </a:p>
          <a:p>
            <a:pPr lvl="1"/>
            <a:r>
              <a:rPr lang="en-US" dirty="0" smtClean="0"/>
              <a:t>The &lt;link&gt; tag defines the relationship between a document and an external resource.</a:t>
            </a:r>
          </a:p>
          <a:p>
            <a:pPr lvl="1"/>
            <a:r>
              <a:rPr lang="en-US" dirty="0" smtClean="0"/>
              <a:t>The &lt;link&gt; tag is most used to link to style sheets: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581400"/>
            <a:ext cx="710264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HTML head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The HTML style Element</a:t>
            </a:r>
          </a:p>
          <a:p>
            <a:pPr lvl="1"/>
            <a:r>
              <a:rPr lang="en-US" dirty="0" smtClean="0"/>
              <a:t>The &lt;style&gt; tag is used to define style information for an HTML document.</a:t>
            </a:r>
          </a:p>
          <a:p>
            <a:pPr lvl="1"/>
            <a:r>
              <a:rPr lang="en-US" dirty="0" smtClean="0"/>
              <a:t>Inside the style element you specify how HTML elements should render in a browser: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038600"/>
            <a:ext cx="4495800" cy="202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HTML head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HTML meta Element</a:t>
            </a:r>
          </a:p>
          <a:p>
            <a:pPr lvl="1"/>
            <a:r>
              <a:rPr lang="en-US" dirty="0" smtClean="0"/>
              <a:t>The &lt;meta&gt; tag provides metadata about the HTML document.</a:t>
            </a:r>
          </a:p>
          <a:p>
            <a:pPr lvl="1"/>
            <a:r>
              <a:rPr lang="en-US" dirty="0" smtClean="0"/>
              <a:t>The meta element will be explained in the next chapter.</a:t>
            </a:r>
          </a:p>
          <a:p>
            <a:r>
              <a:rPr lang="en-US" dirty="0" smtClean="0"/>
              <a:t>The HTML script Element</a:t>
            </a:r>
          </a:p>
          <a:p>
            <a:pPr lvl="1"/>
            <a:r>
              <a:rPr lang="en-US" dirty="0" smtClean="0"/>
              <a:t>The &lt;script&gt; tag is used to define a client-side script, such as a JavaScript.</a:t>
            </a:r>
          </a:p>
          <a:p>
            <a:pPr lvl="1"/>
            <a:r>
              <a:rPr lang="en-US" dirty="0" smtClean="0"/>
              <a:t>The script element will be explained in a later chapter.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</TotalTime>
  <Words>410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HTML Advance</vt:lpstr>
      <vt:lpstr>HTML head</vt:lpstr>
      <vt:lpstr>HTML head</vt:lpstr>
      <vt:lpstr>HTML head</vt:lpstr>
      <vt:lpstr>HTML head</vt:lpstr>
      <vt:lpstr>HTML head</vt:lpstr>
      <vt:lpstr>HTML head</vt:lpstr>
      <vt:lpstr>HTML head</vt:lpstr>
      <vt:lpstr>HTML head</vt:lpstr>
      <vt:lpstr>HTML head</vt:lpstr>
      <vt:lpstr>HTML head</vt:lpstr>
      <vt:lpstr>HTML Useful Character Entities</vt:lpstr>
      <vt:lpstr>URL - Uniform Resource Locator</vt:lpstr>
      <vt:lpstr>Slide 14</vt:lpstr>
      <vt:lpstr>URL - Uniform Resource Locator</vt:lpstr>
      <vt:lpstr>Slide 16</vt:lpstr>
      <vt:lpstr>Dia CD web ca nhan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Advance</dc:title>
  <dc:creator>hiepdlu</dc:creator>
  <cp:lastModifiedBy>hiepdlu</cp:lastModifiedBy>
  <cp:revision>11</cp:revision>
  <dcterms:created xsi:type="dcterms:W3CDTF">2006-08-16T00:00:00Z</dcterms:created>
  <dcterms:modified xsi:type="dcterms:W3CDTF">2010-09-27T10:56:33Z</dcterms:modified>
</cp:coreProperties>
</file>