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hiepnm@dlu.edu.v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com/" TargetMode="External"/><Relationship Id="rId2" Type="http://schemas.openxmlformats.org/officeDocument/2006/relationships/hyperlink" Target="http://w3school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"/>
            <a:ext cx="88392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1600" b="1" dirty="0" smtClean="0"/>
              <a:t>ĐẠI HỌC ĐÀ LẠT</a:t>
            </a:r>
          </a:p>
          <a:p>
            <a:r>
              <a:rPr lang="en-US" sz="1600" b="1" dirty="0" smtClean="0"/>
              <a:t>KHOA CÔNG NGHỆ THÔNG TIN</a:t>
            </a:r>
            <a:endParaRPr lang="en-US" sz="16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86000" y="4648200"/>
            <a:ext cx="6400800" cy="1752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lang="en-US" sz="2000" b="1" noProof="0" dirty="0" err="1" smtClean="0"/>
              <a:t>ThS</a:t>
            </a:r>
            <a:r>
              <a:rPr lang="en-US" sz="2000" b="1" noProof="0" dirty="0" smtClean="0"/>
              <a:t> </a:t>
            </a:r>
            <a:r>
              <a:rPr lang="en-US" sz="2000" b="1" noProof="0" dirty="0" err="1" smtClean="0"/>
              <a:t>Nguyễn</a:t>
            </a:r>
            <a:r>
              <a:rPr lang="en-US" sz="2000" b="1" noProof="0" dirty="0" smtClean="0"/>
              <a:t> Minh </a:t>
            </a:r>
            <a:r>
              <a:rPr lang="en-US" sz="2000" b="1" noProof="0" dirty="0" err="1" smtClean="0"/>
              <a:t>Hiệp</a:t>
            </a:r>
            <a:endParaRPr lang="en-US" sz="2000" b="1" noProof="0" dirty="0" smtClean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lang="en-US" sz="2000" b="1" dirty="0" smtClean="0"/>
              <a:t>Email: hiepnm@dlu.edu.vn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47800" y="4114800"/>
            <a:ext cx="6400800" cy="1752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447800"/>
            <a:ext cx="8839200" cy="2209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 err="1" smtClean="0"/>
              <a:t>giảng</a:t>
            </a:r>
            <a:endParaRPr lang="en-US" b="1" dirty="0" smtClean="0"/>
          </a:p>
          <a:p>
            <a:pPr algn="ctr"/>
            <a:endParaRPr lang="en-US" dirty="0" smtClean="0"/>
          </a:p>
          <a:p>
            <a:pPr algn="ctr"/>
            <a:r>
              <a:rPr lang="en-US" sz="7200" b="1" dirty="0" smtClean="0"/>
              <a:t>LẬP TRÌNH WEB</a:t>
            </a:r>
            <a:endParaRPr lang="en-US" sz="7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/>
          </a:p>
        </p:txBody>
      </p:sp>
      <p:pic>
        <p:nvPicPr>
          <p:cNvPr id="4" name="Picture 3" descr="gccom_html_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133600"/>
            <a:ext cx="3886200" cy="3048000"/>
          </a:xfrm>
          <a:prstGeom prst="rect">
            <a:avLst/>
          </a:prstGeom>
        </p:spPr>
      </p:pic>
      <p:pic>
        <p:nvPicPr>
          <p:cNvPr id="5" name="Picture 4" descr="javascrip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133600"/>
            <a:ext cx="4064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61560"/>
          </a:xfrm>
        </p:spPr>
        <p:txBody>
          <a:bodyPr>
            <a:normAutofit/>
          </a:bodyPr>
          <a:lstStyle/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: 2-2</a:t>
            </a:r>
          </a:p>
          <a:p>
            <a:pPr lvl="1"/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: 30 </a:t>
            </a:r>
            <a:r>
              <a:rPr lang="en-US" dirty="0" err="1" smtClean="0"/>
              <a:t>tiết</a:t>
            </a:r>
            <a:r>
              <a:rPr lang="en-US" dirty="0" smtClean="0"/>
              <a:t> = 7.5 </a:t>
            </a:r>
            <a:r>
              <a:rPr lang="en-US" dirty="0" err="1" smtClean="0"/>
              <a:t>buổi</a:t>
            </a:r>
            <a:r>
              <a:rPr lang="en-US" dirty="0" smtClean="0"/>
              <a:t> x 4 </a:t>
            </a:r>
            <a:r>
              <a:rPr lang="en-US" dirty="0" err="1" smtClean="0"/>
              <a:t>tiết</a:t>
            </a:r>
            <a:endParaRPr lang="en-US" dirty="0" smtClean="0"/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: 60 </a:t>
            </a:r>
            <a:r>
              <a:rPr lang="en-US" dirty="0" err="1" smtClean="0"/>
              <a:t>tiết</a:t>
            </a:r>
            <a:r>
              <a:rPr lang="en-US" dirty="0" smtClean="0"/>
              <a:t> = 15 </a:t>
            </a:r>
            <a:r>
              <a:rPr lang="en-US" dirty="0" err="1" smtClean="0"/>
              <a:t>buổi</a:t>
            </a:r>
            <a:r>
              <a:rPr lang="en-US" dirty="0" smtClean="0"/>
              <a:t> x 4 </a:t>
            </a:r>
            <a:r>
              <a:rPr lang="en-US" dirty="0" err="1" smtClean="0"/>
              <a:t>tiết</a:t>
            </a:r>
            <a:endParaRPr lang="en-US" dirty="0" smtClean="0"/>
          </a:p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40%: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website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endParaRPr lang="en-US" dirty="0" smtClean="0"/>
          </a:p>
          <a:p>
            <a:pPr lvl="1"/>
            <a:r>
              <a:rPr lang="en-US" dirty="0" smtClean="0"/>
              <a:t>Website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30%: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website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30%: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3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 </a:t>
            </a:r>
            <a:r>
              <a:rPr lang="en-US" dirty="0" err="1" smtClean="0"/>
              <a:t>định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Vắng</a:t>
            </a:r>
            <a:r>
              <a:rPr lang="en-US" dirty="0" smtClean="0"/>
              <a:t> 1 </a:t>
            </a:r>
            <a:r>
              <a:rPr lang="en-US" dirty="0" err="1" smtClean="0"/>
              <a:t>trong</a:t>
            </a:r>
            <a:r>
              <a:rPr lang="en-US" dirty="0" smtClean="0"/>
              <a:t> 3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Điểm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tổng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kết</a:t>
            </a:r>
            <a:r>
              <a:rPr lang="en-US" dirty="0" smtClean="0">
                <a:sym typeface="Wingdings" pitchFamily="2" charset="2"/>
              </a:rPr>
              <a:t> = 0 (</a:t>
            </a:r>
            <a:r>
              <a:rPr lang="en-US" dirty="0" err="1" smtClean="0">
                <a:sym typeface="Wingdings" pitchFamily="2" charset="2"/>
              </a:rPr>
              <a:t>nếu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có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kí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trong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sách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thi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r>
              <a:rPr lang="en-US" dirty="0" err="1" smtClean="0">
                <a:sym typeface="Wingdings" pitchFamily="2" charset="2"/>
              </a:rPr>
              <a:t>Nộp</a:t>
            </a:r>
            <a:r>
              <a:rPr lang="en-US" dirty="0" smtClean="0">
                <a:sym typeface="Wingdings" pitchFamily="2" charset="2"/>
              </a:rPr>
              <a:t> website </a:t>
            </a:r>
            <a:r>
              <a:rPr lang="en-US" dirty="0" err="1" smtClean="0">
                <a:sym typeface="Wingdings" pitchFamily="2" charset="2"/>
              </a:rPr>
              <a:t>cá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nhân</a:t>
            </a:r>
            <a:r>
              <a:rPr lang="en-US" dirty="0" smtClean="0">
                <a:sym typeface="Wingdings" pitchFamily="2" charset="2"/>
              </a:rPr>
              <a:t>: </a:t>
            </a:r>
            <a:r>
              <a:rPr lang="en-US" dirty="0" err="1" smtClean="0">
                <a:sym typeface="Wingdings" pitchFamily="2" charset="2"/>
              </a:rPr>
              <a:t>Mỗi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bạn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ghi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tất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cả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thông</a:t>
            </a:r>
            <a:r>
              <a:rPr lang="en-US" dirty="0" smtClean="0">
                <a:sym typeface="Wingdings" pitchFamily="2" charset="2"/>
              </a:rPr>
              <a:t> tin </a:t>
            </a:r>
            <a:r>
              <a:rPr lang="en-US" dirty="0" err="1" smtClean="0">
                <a:sym typeface="Wingdings" pitchFamily="2" charset="2"/>
              </a:rPr>
              <a:t>vào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đĩa</a:t>
            </a:r>
            <a:r>
              <a:rPr lang="en-US" dirty="0" smtClean="0">
                <a:sym typeface="Wingdings" pitchFamily="2" charset="2"/>
              </a:rPr>
              <a:t> CD </a:t>
            </a:r>
            <a:r>
              <a:rPr lang="en-US" dirty="0" err="1" smtClean="0">
                <a:sym typeface="Wingdings" pitchFamily="2" charset="2"/>
              </a:rPr>
              <a:t>hoặc</a:t>
            </a:r>
            <a:r>
              <a:rPr lang="en-US" dirty="0" smtClean="0">
                <a:sym typeface="Wingdings" pitchFamily="2" charset="2"/>
              </a:rPr>
              <a:t> DVD</a:t>
            </a:r>
          </a:p>
          <a:p>
            <a:r>
              <a:rPr lang="en-US" dirty="0" smtClean="0">
                <a:sym typeface="Wingdings" pitchFamily="2" charset="2"/>
              </a:rPr>
              <a:t>Upload website </a:t>
            </a:r>
            <a:r>
              <a:rPr lang="en-US" dirty="0" err="1" smtClean="0">
                <a:sym typeface="Wingdings" pitchFamily="2" charset="2"/>
              </a:rPr>
              <a:t>lên</a:t>
            </a:r>
            <a:r>
              <a:rPr lang="en-US" dirty="0" smtClean="0">
                <a:sym typeface="Wingdings" pitchFamily="2" charset="2"/>
              </a:rPr>
              <a:t> host free </a:t>
            </a:r>
            <a:r>
              <a:rPr lang="en-US" dirty="0" err="1" smtClean="0">
                <a:sym typeface="Wingdings" pitchFamily="2" charset="2"/>
              </a:rPr>
              <a:t>trên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mạng</a:t>
            </a:r>
            <a:r>
              <a:rPr lang="en-US" dirty="0" smtClean="0">
                <a:sym typeface="Wingdings" pitchFamily="2" charset="2"/>
              </a:rPr>
              <a:t> internet.</a:t>
            </a:r>
          </a:p>
          <a:p>
            <a:r>
              <a:rPr lang="en-US" dirty="0" err="1" smtClean="0">
                <a:sym typeface="Wingdings" pitchFamily="2" charset="2"/>
              </a:rPr>
              <a:t>Mọi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thông</a:t>
            </a:r>
            <a:r>
              <a:rPr lang="en-US" dirty="0" smtClean="0">
                <a:sym typeface="Wingdings" pitchFamily="2" charset="2"/>
              </a:rPr>
              <a:t> tin </a:t>
            </a:r>
            <a:r>
              <a:rPr lang="en-US" dirty="0" err="1" smtClean="0">
                <a:sym typeface="Wingdings" pitchFamily="2" charset="2"/>
              </a:rPr>
              <a:t>liên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hệ</a:t>
            </a:r>
            <a:r>
              <a:rPr lang="en-US" dirty="0" smtClean="0">
                <a:sym typeface="Wingdings" pitchFamily="2" charset="2"/>
              </a:rPr>
              <a:t> qua email </a:t>
            </a:r>
            <a:r>
              <a:rPr lang="en-US" dirty="0" smtClean="0">
                <a:sym typeface="Wingdings" pitchFamily="2" charset="2"/>
                <a:hlinkClick r:id="rId2"/>
              </a:rPr>
              <a:t>hiepnm@dlu.edu.vn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giới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thiệu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thông</a:t>
            </a:r>
            <a:r>
              <a:rPr lang="en-US" dirty="0" smtClean="0">
                <a:sym typeface="Wingdings" pitchFamily="2" charset="2"/>
              </a:rPr>
              <a:t> tin </a:t>
            </a:r>
            <a:r>
              <a:rPr lang="en-US" dirty="0" err="1" smtClean="0">
                <a:sym typeface="Wingdings" pitchFamily="2" charset="2"/>
              </a:rPr>
              <a:t>sinh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viên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web, </a:t>
            </a:r>
            <a:r>
              <a:rPr lang="en-US" dirty="0" err="1" smtClean="0"/>
              <a:t>Khoa</a:t>
            </a:r>
            <a:r>
              <a:rPr lang="en-US" dirty="0" smtClean="0"/>
              <a:t> CNTT-ĐHĐL</a:t>
            </a:r>
          </a:p>
          <a:p>
            <a:r>
              <a:rPr lang="en-US" dirty="0" err="1" smtClean="0"/>
              <a:t>Ebook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Beginning Web Programming with HTML, XHTML, and </a:t>
            </a:r>
            <a:r>
              <a:rPr lang="en-US" dirty="0" smtClean="0"/>
              <a:t>CSS.pdf</a:t>
            </a:r>
          </a:p>
          <a:p>
            <a:pPr lvl="1"/>
            <a:r>
              <a:rPr lang="en-US" dirty="0" smtClean="0"/>
              <a:t>HTML, XHTML, &amp; CSS - Visual </a:t>
            </a:r>
            <a:r>
              <a:rPr lang="en-US" dirty="0" err="1" smtClean="0"/>
              <a:t>QuickStart</a:t>
            </a:r>
            <a:r>
              <a:rPr lang="en-US" dirty="0" smtClean="0"/>
              <a:t> Guide, 6th Edition (2006).</a:t>
            </a:r>
            <a:r>
              <a:rPr lang="en-US" dirty="0" err="1" smtClean="0"/>
              <a:t>chm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Website:</a:t>
            </a:r>
          </a:p>
          <a:p>
            <a:pPr lvl="1"/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w3schools.com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://google.com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</TotalTime>
  <Words>225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Slide 1</vt:lpstr>
      <vt:lpstr>Nội dung học phần</vt:lpstr>
      <vt:lpstr>Thông tin môn học</vt:lpstr>
      <vt:lpstr>Qui định</vt:lpstr>
      <vt:lpstr>Tài liệu tham khảo</vt:lpstr>
      <vt:lpstr>Q &amp; 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hiepdlu</dc:creator>
  <cp:lastModifiedBy>hiepdlu</cp:lastModifiedBy>
  <cp:revision>7</cp:revision>
  <dcterms:created xsi:type="dcterms:W3CDTF">2006-08-16T00:00:00Z</dcterms:created>
  <dcterms:modified xsi:type="dcterms:W3CDTF">2010-08-22T13:45:05Z</dcterms:modified>
</cp:coreProperties>
</file>