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24/09/2024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24/09/2024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24/09/2024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24/09/2024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24/09/2024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24/09/2024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tnquyen041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tnquyen0411/IBM_Data_Science/blob/master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tnquyen0411/IBM_Data_Science/tree/mas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Quyen Tran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https://github.com/ttnquyen0411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2024/09/24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https://github.com/ttnquyen0411/IBM_Data_Science/blob/master/Data%20wrangling%20.ipynb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https://github.com/ttnquyen0411/IBM_Data_Science/blob/master/EDA%20with%20Visualization.ipynb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https://github.com/ttnquyen0411/IBM_Data_Science/blob/master/EDA%20with%20SQL.ipynb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011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https://github.com/ttnquyen0411/IBM_Data_Science/blob/master/Interactive%20Visual%20Analytics%20with%20Folium.ipynb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35382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https://github.com/ttnquyen0411/IBM_Data_Science/blob/master/spacex_dash_app.py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857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https://github.com/ttnquyen0411/IBM_Data_Science/blob/master/Machine%20Learning%20Prediction.ipynb</a:t>
            </a:r>
            <a:endParaRPr lang="en-IN"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0375" y="1737360"/>
            <a:ext cx="8401050" cy="93551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https://github.com/ttnquyen0411/IBM_Data_Science/tree/master</a:t>
            </a:r>
            <a:endParaRPr lang="en-IN" sz="2000" u="heavy" spc="-1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6547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https://github.com/ttnquyen0411/IBM_Data_Science/blob/master/Data%20Collection%20Api%20.ipynb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https://github.com/ttnquyen0411/IBM_Data_Science/blob/master/Data%20Collection%20with%20Web%20Scraping.ipynb</a:t>
            </a:r>
            <a:endParaRPr lang="en-IN"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2733</Words>
  <Application>Microsoft Office PowerPoint</Application>
  <PresentationFormat>Widescreen</PresentationFormat>
  <Paragraphs>281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Carlito</vt:lpstr>
      <vt:lpstr>Arial</vt:lpstr>
      <vt:lpstr>Bahnschrift Condensed</vt:lpstr>
      <vt:lpstr>Bahnschrift Light SemiCondensed</vt:lpstr>
      <vt:lpstr>Calibri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hp</cp:lastModifiedBy>
  <cp:revision>3</cp:revision>
  <dcterms:created xsi:type="dcterms:W3CDTF">2021-08-26T16:53:12Z</dcterms:created>
  <dcterms:modified xsi:type="dcterms:W3CDTF">2024-09-24T07:01:59Z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