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48841-4C79-4CF0-A91B-0946993D843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0FB41-90D7-4187-8BE7-EDC6F1F1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3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6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1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AI</a:t>
            </a:r>
            <a:r>
              <a:rPr lang="ko-KR" altLang="en-US" sz="5400" dirty="0" err="1" smtClean="0"/>
              <a:t>제어실습기말계획안발표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altLang="ko-KR" dirty="0" smtClean="0"/>
              <a:t>2017110227 </a:t>
            </a:r>
            <a:r>
              <a:rPr lang="ko-KR" altLang="en-US" dirty="0" err="1" smtClean="0"/>
              <a:t>이태욱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2217110216 </a:t>
            </a:r>
            <a:r>
              <a:rPr lang="ko-KR" altLang="en-US" dirty="0" err="1" smtClean="0"/>
              <a:t>이승운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2017110199 </a:t>
            </a:r>
            <a:r>
              <a:rPr lang="ko-KR" altLang="en-US" dirty="0" smtClean="0"/>
              <a:t>김한별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4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프로젝트목표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 smtClean="0"/>
              <a:t>손가락의 방향을 </a:t>
            </a:r>
            <a:r>
              <a:rPr lang="ko-KR" altLang="en-US" sz="3600" dirty="0" err="1" smtClean="0"/>
              <a:t>웹캠으로</a:t>
            </a:r>
            <a:r>
              <a:rPr lang="ko-KR" altLang="en-US" sz="3600" dirty="0" smtClean="0"/>
              <a:t> 인식시키기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r>
              <a:rPr lang="ko-KR" altLang="en-US" sz="3600" dirty="0" smtClean="0"/>
              <a:t>인식한 손가락의 방향으로 </a:t>
            </a:r>
            <a:r>
              <a:rPr lang="ko-KR" altLang="en-US" sz="3600" dirty="0" err="1" smtClean="0"/>
              <a:t>서보모터를</a:t>
            </a:r>
            <a:r>
              <a:rPr lang="ko-KR" altLang="en-US" sz="3600" dirty="0" smtClean="0"/>
              <a:t> 제어한다</a:t>
            </a:r>
            <a:r>
              <a:rPr lang="en-US" altLang="ko-KR" sz="36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4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43" y="253815"/>
            <a:ext cx="3121152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사용된 재료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240238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서보모터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Python3</a:t>
            </a:r>
          </a:p>
          <a:p>
            <a:pPr marL="457200" indent="-457200">
              <a:buAutoNum type="arabicPeriod"/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35" y="120397"/>
            <a:ext cx="2436395" cy="2472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21" y="261505"/>
            <a:ext cx="2465292" cy="21907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21" y="3231915"/>
            <a:ext cx="2831513" cy="1590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39" y="2795382"/>
            <a:ext cx="2408386" cy="24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28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Calibri Light</vt:lpstr>
      <vt:lpstr>추억</vt:lpstr>
      <vt:lpstr>AI제어실습기말계획안발표</vt:lpstr>
      <vt:lpstr>프로젝트목표</vt:lpstr>
      <vt:lpstr>사용된 재료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제어실습 기말발표</dc:title>
  <dc:creator>Windows 사용자</dc:creator>
  <cp:lastModifiedBy>user</cp:lastModifiedBy>
  <cp:revision>5</cp:revision>
  <dcterms:created xsi:type="dcterms:W3CDTF">2022-10-28T02:58:29Z</dcterms:created>
  <dcterms:modified xsi:type="dcterms:W3CDTF">2022-11-01T03:25:08Z</dcterms:modified>
</cp:coreProperties>
</file>