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48841-4C79-4CF0-A91B-0946993D843F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0FB41-90D7-4187-8BE7-EDC6F1F1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3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6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9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1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22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36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94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1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8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35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9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7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20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07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0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A27FA1-0B12-43D6-A32D-484693BD2C40}" type="datetimeFigureOut">
              <a:rPr lang="ko-KR" altLang="en-US" smtClean="0"/>
              <a:t>2022-10-28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7B322-AEBA-4B6C-9556-9431E331C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94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06712" y="698499"/>
            <a:ext cx="8001000" cy="2971801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제어실습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기말발표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4300" y="3848100"/>
            <a:ext cx="4432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2217110216 </a:t>
            </a:r>
            <a:r>
              <a:rPr lang="ko-KR" altLang="en-US" sz="3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이승운</a:t>
            </a:r>
            <a:endParaRPr lang="en-US" altLang="ko-KR" sz="3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2017110227 </a:t>
            </a:r>
            <a:r>
              <a:rPr lang="ko-KR" altLang="en-US" sz="3000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이태욱</a:t>
            </a:r>
            <a:endParaRPr lang="en-US" altLang="ko-KR" sz="3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2017110199 </a:t>
            </a:r>
            <a:r>
              <a:rPr lang="ko-KR" altLang="en-US" sz="3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김한별</a:t>
            </a:r>
            <a:endParaRPr lang="en-US" altLang="ko-KR" sz="300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1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프로젝트목표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4000" dirty="0" smtClean="0"/>
              <a:t>손가락의 방향을 </a:t>
            </a:r>
            <a:r>
              <a:rPr lang="ko-KR" altLang="en-US" sz="4000" dirty="0" err="1" smtClean="0"/>
              <a:t>웹캠으로</a:t>
            </a:r>
            <a:r>
              <a:rPr lang="ko-KR" altLang="en-US" sz="4000" dirty="0" smtClean="0"/>
              <a:t> 인식시키기</a:t>
            </a:r>
            <a:endParaRPr lang="en-US" altLang="ko-KR" sz="4000" dirty="0" smtClean="0"/>
          </a:p>
          <a:p>
            <a:pPr marL="457200" indent="-457200">
              <a:buAutoNum type="arabicPeriod"/>
            </a:pPr>
            <a:r>
              <a:rPr lang="ko-KR" altLang="en-US" sz="4000" dirty="0" smtClean="0"/>
              <a:t>인식한 손가락의 방향으로 </a:t>
            </a:r>
            <a:r>
              <a:rPr lang="ko-KR" altLang="en-US" sz="4000" dirty="0" err="1" smtClean="0"/>
              <a:t>서보모터를</a:t>
            </a:r>
            <a:r>
              <a:rPr lang="ko-KR" altLang="en-US" sz="4000" dirty="0" smtClean="0"/>
              <a:t> 제어한다</a:t>
            </a:r>
            <a:r>
              <a:rPr lang="en-US" altLang="ko-KR" sz="4000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85014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사용된 재료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3200" dirty="0" err="1" smtClean="0"/>
              <a:t>아두이노</a:t>
            </a:r>
            <a:endParaRPr lang="en-US" altLang="ko-KR" sz="3200" dirty="0" smtClean="0"/>
          </a:p>
          <a:p>
            <a:pPr marL="457200" indent="-457200">
              <a:buAutoNum type="arabicPeriod"/>
            </a:pPr>
            <a:r>
              <a:rPr lang="ko-KR" altLang="en-US" sz="3200" dirty="0" err="1" smtClean="0"/>
              <a:t>서보모터</a:t>
            </a:r>
            <a:endParaRPr lang="en-US" altLang="ko-KR" sz="3200" dirty="0" smtClean="0"/>
          </a:p>
          <a:p>
            <a:pPr marL="457200" indent="-457200">
              <a:buAutoNum type="arabicPeriod"/>
            </a:pPr>
            <a:r>
              <a:rPr lang="en-US" altLang="ko-KR" sz="3200" dirty="0" smtClean="0"/>
              <a:t>Python3</a:t>
            </a:r>
          </a:p>
          <a:p>
            <a:pPr marL="457200" indent="-457200">
              <a:buAutoNum type="arabicPeriod"/>
            </a:pPr>
            <a:r>
              <a:rPr lang="ko-KR" altLang="en-US" sz="3200" dirty="0" err="1" smtClean="0"/>
              <a:t>웹캠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휴대폰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64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29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HY중고딕</vt:lpstr>
      <vt:lpstr>맑은 고딕</vt:lpstr>
      <vt:lpstr>Century Gothic</vt:lpstr>
      <vt:lpstr>Wingdings 3</vt:lpstr>
      <vt:lpstr>슬라이스</vt:lpstr>
      <vt:lpstr>Ai 제어실습 기말발표</vt:lpstr>
      <vt:lpstr>프로젝트목표</vt:lpstr>
      <vt:lpstr>사용된 재료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제어실습 기말발표</dc:title>
  <dc:creator>Windows 사용자</dc:creator>
  <cp:lastModifiedBy>Windows 사용자</cp:lastModifiedBy>
  <cp:revision>2</cp:revision>
  <dcterms:created xsi:type="dcterms:W3CDTF">2022-10-28T02:58:29Z</dcterms:created>
  <dcterms:modified xsi:type="dcterms:W3CDTF">2022-10-28T03:09:36Z</dcterms:modified>
</cp:coreProperties>
</file>