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49119-BF25-4955-AEE3-DCEB9383D121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134EB-064F-4BF0-BC43-232456D3A4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7060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49119-BF25-4955-AEE3-DCEB9383D121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134EB-064F-4BF0-BC43-232456D3A4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196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49119-BF25-4955-AEE3-DCEB9383D121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134EB-064F-4BF0-BC43-232456D3A4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30898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49119-BF25-4955-AEE3-DCEB9383D121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134EB-064F-4BF0-BC43-232456D3A49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340480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49119-BF25-4955-AEE3-DCEB9383D121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134EB-064F-4BF0-BC43-232456D3A4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50549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49119-BF25-4955-AEE3-DCEB9383D121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134EB-064F-4BF0-BC43-232456D3A4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18314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49119-BF25-4955-AEE3-DCEB9383D121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134EB-064F-4BF0-BC43-232456D3A4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8764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49119-BF25-4955-AEE3-DCEB9383D121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134EB-064F-4BF0-BC43-232456D3A4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00477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49119-BF25-4955-AEE3-DCEB9383D121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134EB-064F-4BF0-BC43-232456D3A4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957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49119-BF25-4955-AEE3-DCEB9383D121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134EB-064F-4BF0-BC43-232456D3A4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6343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49119-BF25-4955-AEE3-DCEB9383D121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134EB-064F-4BF0-BC43-232456D3A4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944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49119-BF25-4955-AEE3-DCEB9383D121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134EB-064F-4BF0-BC43-232456D3A4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0429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49119-BF25-4955-AEE3-DCEB9383D121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134EB-064F-4BF0-BC43-232456D3A4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6161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49119-BF25-4955-AEE3-DCEB9383D121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134EB-064F-4BF0-BC43-232456D3A4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5454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49119-BF25-4955-AEE3-DCEB9383D121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134EB-064F-4BF0-BC43-232456D3A4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4335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49119-BF25-4955-AEE3-DCEB9383D121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134EB-064F-4BF0-BC43-232456D3A4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3550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49119-BF25-4955-AEE3-DCEB9383D121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134EB-064F-4BF0-BC43-232456D3A4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297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49119-BF25-4955-AEE3-DCEB9383D121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0134EB-064F-4BF0-BC43-232456D3A4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42182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8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71291" y="2485901"/>
            <a:ext cx="10353761" cy="1326321"/>
          </a:xfrm>
        </p:spPr>
        <p:txBody>
          <a:bodyPr>
            <a:normAutofit/>
          </a:bodyPr>
          <a:lstStyle/>
          <a:p>
            <a:r>
              <a:rPr lang="en-US" altLang="ko-KR" sz="5400" dirty="0" smtClean="0"/>
              <a:t>AI</a:t>
            </a:r>
            <a:r>
              <a:rPr lang="ko-KR" altLang="en-US" sz="5400" dirty="0" err="1" smtClean="0"/>
              <a:t>제어실습</a:t>
            </a:r>
            <a:r>
              <a:rPr lang="ko-KR" altLang="en-US" sz="5400" dirty="0" smtClean="0"/>
              <a:t> 발표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161301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4000" dirty="0" smtClean="0"/>
              <a:t>AI </a:t>
            </a:r>
            <a:r>
              <a:rPr lang="ko-KR" altLang="en-US" sz="4000" dirty="0" err="1" smtClean="0"/>
              <a:t>제어실습</a:t>
            </a:r>
            <a:r>
              <a:rPr lang="ko-KR" altLang="en-US" sz="4000" dirty="0" smtClean="0"/>
              <a:t> 초안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3794" y="1935921"/>
            <a:ext cx="10353762" cy="197717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ko-KR" altLang="en-US" sz="2500" dirty="0" err="1" smtClean="0"/>
              <a:t>파이썬으로</a:t>
            </a:r>
            <a:r>
              <a:rPr lang="ko-KR" altLang="en-US" sz="2500" dirty="0" smtClean="0"/>
              <a:t> 손가락 </a:t>
            </a:r>
            <a:r>
              <a:rPr lang="ko-KR" altLang="en-US" sz="2500" dirty="0" err="1" smtClean="0"/>
              <a:t>마디좌표를</a:t>
            </a:r>
            <a:r>
              <a:rPr lang="ko-KR" altLang="en-US" sz="2500" dirty="0" smtClean="0"/>
              <a:t> 계산해서 값을 출력한다</a:t>
            </a:r>
            <a:endParaRPr lang="en-US" altLang="ko-KR" sz="25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ko-KR" altLang="en-US" sz="2500" dirty="0" smtClean="0"/>
              <a:t>출력된 값을 </a:t>
            </a:r>
            <a:r>
              <a:rPr lang="ko-KR" altLang="en-US" sz="2500" dirty="0" err="1" smtClean="0"/>
              <a:t>아두이노로</a:t>
            </a:r>
            <a:r>
              <a:rPr lang="ko-KR" altLang="en-US" sz="2500" dirty="0" smtClean="0"/>
              <a:t> 보내서 </a:t>
            </a:r>
            <a:r>
              <a:rPr lang="ko-KR" altLang="en-US" sz="2500" dirty="0" err="1" smtClean="0"/>
              <a:t>서브모터를</a:t>
            </a:r>
            <a:r>
              <a:rPr lang="ko-KR" altLang="en-US" sz="2500" dirty="0" smtClean="0"/>
              <a:t> 제어한다</a:t>
            </a:r>
            <a:endParaRPr lang="en-US" altLang="ko-KR" sz="2500" dirty="0"/>
          </a:p>
          <a:p>
            <a:pPr>
              <a:buFont typeface="Wingdings" panose="05000000000000000000" pitchFamily="2" charset="2"/>
              <a:buChar char="Ø"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605" y="3084650"/>
            <a:ext cx="4275722" cy="3522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39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4000" dirty="0" smtClean="0"/>
              <a:t>변경된 계획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ko-KR" altLang="en-US" sz="3000" dirty="0" err="1"/>
              <a:t>파이썬으로</a:t>
            </a:r>
            <a:r>
              <a:rPr lang="ko-KR" altLang="en-US" sz="3000" dirty="0"/>
              <a:t> 손가락 </a:t>
            </a:r>
            <a:r>
              <a:rPr lang="ko-KR" altLang="en-US" sz="3000" dirty="0" err="1" smtClean="0"/>
              <a:t>마디좌표를</a:t>
            </a:r>
            <a:r>
              <a:rPr lang="ko-KR" altLang="en-US" sz="3000" dirty="0" smtClean="0"/>
              <a:t> </a:t>
            </a:r>
            <a:r>
              <a:rPr lang="en-US" altLang="ko-KR" sz="3000" dirty="0" smtClean="0"/>
              <a:t>AI</a:t>
            </a:r>
            <a:r>
              <a:rPr lang="ko-KR" altLang="en-US" sz="3000" dirty="0" smtClean="0"/>
              <a:t>에 학습한다</a:t>
            </a:r>
            <a:endParaRPr lang="en-US" altLang="ko-KR" sz="30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ko-KR" altLang="en-US" sz="3000" dirty="0" smtClean="0"/>
              <a:t>구해진 좌표 값을 </a:t>
            </a:r>
            <a:r>
              <a:rPr lang="ko-KR" altLang="en-US" sz="3000" dirty="0" err="1" smtClean="0"/>
              <a:t>아두이노로</a:t>
            </a:r>
            <a:r>
              <a:rPr lang="ko-KR" altLang="en-US" sz="3000" dirty="0" smtClean="0"/>
              <a:t> 보내서 램프를 제어한다</a:t>
            </a:r>
            <a:endParaRPr lang="en-US" altLang="ko-KR" sz="3000" b="1" dirty="0"/>
          </a:p>
          <a:p>
            <a:pPr>
              <a:buFont typeface="Wingdings" panose="05000000000000000000" pitchFamily="2" charset="2"/>
              <a:buChar char="Ø"/>
            </a:pP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016417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/>
              <a:t>실습 장면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227" y="1935921"/>
            <a:ext cx="2960964" cy="2240478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3665" y="1935921"/>
            <a:ext cx="2940334" cy="224047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473" y="1935921"/>
            <a:ext cx="2864981" cy="219404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622" b="51106"/>
          <a:stretch/>
        </p:blipFill>
        <p:spPr>
          <a:xfrm>
            <a:off x="663192" y="4326526"/>
            <a:ext cx="2910999" cy="188426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75" t="-1" r="17168" b="60777"/>
          <a:stretch/>
        </p:blipFill>
        <p:spPr>
          <a:xfrm>
            <a:off x="4063665" y="4326526"/>
            <a:ext cx="2940334" cy="184864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256" b="46260"/>
          <a:stretch/>
        </p:blipFill>
        <p:spPr>
          <a:xfrm>
            <a:off x="7493473" y="4360114"/>
            <a:ext cx="2625901" cy="1815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666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다마스크</Template>
  <TotalTime>39</TotalTime>
  <Words>35</Words>
  <Application>Microsoft Office PowerPoint</Application>
  <PresentationFormat>와이드스크린</PresentationFormat>
  <Paragraphs>8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맑은 고딕</vt:lpstr>
      <vt:lpstr>Arial</vt:lpstr>
      <vt:lpstr>Bookman Old Style</vt:lpstr>
      <vt:lpstr>Rockwell</vt:lpstr>
      <vt:lpstr>Wingdings</vt:lpstr>
      <vt:lpstr>Damask</vt:lpstr>
      <vt:lpstr>AI제어실습 발표</vt:lpstr>
      <vt:lpstr>AI 제어실습 초안</vt:lpstr>
      <vt:lpstr>변경된 계획</vt:lpstr>
      <vt:lpstr>실습 장면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AI제어실습 발표</dc:title>
  <dc:creator>Windows 사용자</dc:creator>
  <cp:lastModifiedBy>Windows 사용자</cp:lastModifiedBy>
  <cp:revision>4</cp:revision>
  <dcterms:created xsi:type="dcterms:W3CDTF">2022-11-29T04:09:21Z</dcterms:created>
  <dcterms:modified xsi:type="dcterms:W3CDTF">2022-11-29T04:48:40Z</dcterms:modified>
</cp:coreProperties>
</file>