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
  </p:notesMasterIdLst>
  <p:sldIdLst>
    <p:sldId id="256" r:id="rId2"/>
    <p:sldId id="374" r:id="rId3"/>
    <p:sldId id="373" r:id="rId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3" autoAdjust="0"/>
    <p:restoredTop sz="94660"/>
  </p:normalViewPr>
  <p:slideViewPr>
    <p:cSldViewPr>
      <p:cViewPr varScale="1">
        <p:scale>
          <a:sx n="89" d="100"/>
          <a:sy n="89" d="100"/>
        </p:scale>
        <p:origin x="-102" y="-342"/>
      </p:cViewPr>
      <p:guideLst>
        <p:guide orient="horz" pos="2160"/>
        <p:guide pos="2880"/>
      </p:guideLst>
    </p:cSldViewPr>
  </p:slideViewPr>
  <p:notesTextViewPr>
    <p:cViewPr>
      <p:scale>
        <a:sx n="100" d="100"/>
        <a:sy n="100" d="100"/>
      </p:scale>
      <p:origin x="0" y="0"/>
    </p:cViewPr>
  </p:notesText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4/3/2014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smtClean="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47A7219-94EF-437C-BB25-CF38D4229F0D}" type="slidenum">
              <a:rPr lang="en-CA" smtClean="0"/>
              <a:pPr>
                <a:defRPr/>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3</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sp>
        <p:nvSpPr>
          <p:cNvPr id="6" name="Text Box 14"/>
          <p:cNvSpPr txBox="1">
            <a:spLocks noChangeArrowheads="1"/>
          </p:cNvSpPr>
          <p:nvPr userDrawn="1"/>
        </p:nvSpPr>
        <p:spPr bwMode="auto">
          <a:xfrm>
            <a:off x="3779838" y="260350"/>
            <a:ext cx="5040312" cy="400050"/>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2000" dirty="0">
                <a:solidFill>
                  <a:schemeClr val="bg1"/>
                </a:solidFill>
                <a:latin typeface="Arial" pitchFamily="34" charset="0"/>
                <a:cs typeface="Arial" pitchFamily="34" charset="0"/>
              </a:rPr>
              <a:t>ECE 250 </a:t>
            </a:r>
            <a:r>
              <a:rPr lang="en-US" sz="2000" i="1" dirty="0">
                <a:solidFill>
                  <a:schemeClr val="bg1"/>
                </a:solidFill>
                <a:latin typeface="Arial" pitchFamily="34" charset="0"/>
                <a:cs typeface="Arial" pitchFamily="34" charset="0"/>
              </a:rPr>
              <a:t>Algorithms and Data Structures</a:t>
            </a:r>
          </a:p>
        </p:txBody>
      </p:sp>
      <p:sp>
        <p:nvSpPr>
          <p:cNvPr id="7" name="Text Box 14"/>
          <p:cNvSpPr txBox="1">
            <a:spLocks noChangeArrowheads="1"/>
          </p:cNvSpPr>
          <p:nvPr userDrawn="1"/>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rgbClr val="FFFFFF"/>
                </a:solidFill>
                <a:latin typeface="Arial" pitchFamily="34" charset="0"/>
                <a:ea typeface="ＭＳ Ｐゴシック" charset="-128"/>
                <a:cs typeface="Arial" pitchFamily="34" charset="0"/>
              </a:rPr>
              <a:t>Douglas Wilhelm Harder, </a:t>
            </a:r>
            <a:r>
              <a:rPr lang="en-US" sz="1200" b="1" kern="0" dirty="0" err="1">
                <a:solidFill>
                  <a:srgbClr val="FFFFFF"/>
                </a:solidFill>
                <a:latin typeface="Arial" pitchFamily="34" charset="0"/>
                <a:ea typeface="ＭＳ Ｐゴシック" charset="-128"/>
                <a:cs typeface="Arial" pitchFamily="34" charset="0"/>
              </a:rPr>
              <a:t>M.Math</a:t>
            </a:r>
            <a:r>
              <a:rPr lang="en-US" sz="1200" b="1" kern="0" dirty="0">
                <a:solidFill>
                  <a:srgbClr val="FFFFFF"/>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rgbClr val="FFFFFF"/>
              </a:solidFill>
              <a:latin typeface="Arial" pitchFamily="34" charset="0"/>
              <a:ea typeface="ＭＳ Ｐゴシック" charset="-128"/>
              <a:cs typeface="Arial" pitchFamily="34" charset="0"/>
            </a:endParaRP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rgbClr val="FFFFFF"/>
              </a:solidFill>
              <a:latin typeface="Arial"/>
              <a:ea typeface="ＭＳ Ｐゴシック" charset="-128"/>
            </a:endParaRPr>
          </a:p>
          <a:p>
            <a:pPr defTabSz="457200">
              <a:spcBef>
                <a:spcPct val="20000"/>
              </a:spcBef>
              <a:defRPr/>
            </a:pPr>
            <a:r>
              <a:rPr lang="en-CA" sz="900" dirty="0">
                <a:solidFill>
                  <a:srgbClr val="FFFFFF"/>
                </a:solidFill>
                <a:latin typeface="Arial"/>
                <a:ea typeface="ＭＳ Ｐゴシック" charset="-128"/>
              </a:rPr>
              <a:t>© 2006-2013 by Douglas Wilhelm Harder.  Some rights reserved.</a:t>
            </a:r>
            <a:endParaRPr lang="en-US" sz="900" kern="0" dirty="0">
              <a:solidFill>
                <a:srgbClr val="FFFFFF"/>
              </a:solidFill>
              <a:latin typeface="Arial" pitchFamily="34" charset="0"/>
              <a:ea typeface="ＭＳ Ｐゴシック" charset="-128"/>
              <a:cs typeface="Arial" pitchFamily="34" charset="0"/>
            </a:endParaRPr>
          </a:p>
          <a:p>
            <a:pPr defTabSz="457200">
              <a:spcBef>
                <a:spcPct val="20000"/>
              </a:spcBef>
              <a:defRPr/>
            </a:pPr>
            <a:endParaRPr lang="en-CA" sz="2400" dirty="0">
              <a:solidFill>
                <a:srgbClr val="FFFFFF"/>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3"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493125" y="387350"/>
            <a:ext cx="400050" cy="304800"/>
          </a:xfrm>
          <a:prstGeom prst="rect">
            <a:avLst/>
          </a:prstGeom>
          <a:noFill/>
        </p:spPr>
        <p:txBody>
          <a:bodyPr wrap="none">
            <a:spAutoFit/>
          </a:bodyPr>
          <a:lstStyle/>
          <a:p>
            <a:pPr algn="r">
              <a:defRPr/>
            </a:pPr>
            <a:fld id="{CB04C21C-B0BC-4588-B282-CC300FAFEEC9}" type="slidenum">
              <a:rPr lang="en-CA" sz="1400">
                <a:solidFill>
                  <a:schemeClr val="tx1">
                    <a:lumMod val="50000"/>
                    <a:lumOff val="50000"/>
                  </a:schemeClr>
                </a:solidFill>
              </a:rPr>
              <a:pPr algn="r">
                <a:defRPr/>
              </a:pPr>
              <a:t>‹#›</a:t>
            </a:fld>
            <a:endParaRPr lang="en-CA" sz="1400">
              <a:solidFill>
                <a:schemeClr val="tx1">
                  <a:lumMod val="50000"/>
                  <a:lumOff val="50000"/>
                </a:schemeClr>
              </a:solidFill>
            </a:endParaRPr>
          </a:p>
        </p:txBody>
      </p:sp>
      <p:sp>
        <p:nvSpPr>
          <p:cNvPr id="7" name="Footer Placeholder 4"/>
          <p:cNvSpPr txBox="1">
            <a:spLocks/>
          </p:cNvSpPr>
          <p:nvPr userDrawn="1"/>
        </p:nvSpPr>
        <p:spPr>
          <a:xfrm>
            <a:off x="2916238" y="111125"/>
            <a:ext cx="5832475" cy="365125"/>
          </a:xfrm>
          <a:prstGeom prst="rect">
            <a:avLst/>
          </a:prstGeo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smtClean="0">
                <a:ln>
                  <a:noFill/>
                </a:ln>
                <a:solidFill>
                  <a:schemeClr val="tx1">
                    <a:lumMod val="50000"/>
                    <a:lumOff val="50000"/>
                  </a:schemeClr>
                </a:solidFill>
                <a:effectLst/>
                <a:uLnTx/>
                <a:uFillTx/>
                <a:latin typeface="+mn-lt"/>
                <a:ea typeface="+mn-ea"/>
                <a:cs typeface="+mn-cs"/>
              </a:rPr>
              <a:t>Branch-and-bound algorithms</a:t>
            </a:r>
            <a:endParaRPr kumimoji="0" lang="en-CA" sz="16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755650" y="2219950"/>
            <a:ext cx="7199313" cy="1446550"/>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CA" sz="4400" dirty="0" smtClean="0">
                <a:solidFill>
                  <a:schemeClr val="bg1"/>
                </a:solidFill>
                <a:latin typeface="Arial" pitchFamily="34" charset="0"/>
                <a:cs typeface="Arial" pitchFamily="34" charset="0"/>
              </a:rPr>
              <a:t>Branch-and-bound algorithms</a:t>
            </a:r>
            <a:endParaRPr lang="en-US" sz="4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1843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this topic, we will cover:</a:t>
            </a:r>
          </a:p>
          <a:p>
            <a:pPr lvl="1"/>
            <a:r>
              <a:rPr lang="en-US" altLang="en-US" dirty="0" smtClean="0">
                <a:latin typeface="Arial" charset="0"/>
                <a:cs typeface="Arial" charset="0"/>
              </a:rPr>
              <a:t>Concepts about random numbers</a:t>
            </a:r>
          </a:p>
          <a:p>
            <a:pPr lvl="1"/>
            <a:r>
              <a:rPr lang="en-US" altLang="en-US" dirty="0" smtClean="0">
                <a:latin typeface="Arial" charset="0"/>
                <a:cs typeface="Arial" charset="0"/>
              </a:rPr>
              <a:t>Random number generators</a:t>
            </a:r>
          </a:p>
          <a:p>
            <a:pPr lvl="1"/>
            <a:r>
              <a:rPr lang="en-US" altLang="en-US" dirty="0" smtClean="0">
                <a:latin typeface="Arial" charset="0"/>
                <a:cs typeface="Arial" charset="0"/>
              </a:rPr>
              <a:t>Monte Carlo methods</a:t>
            </a:r>
          </a:p>
          <a:p>
            <a:pPr lvl="2"/>
            <a:r>
              <a:rPr lang="en-US" altLang="en-US" dirty="0" smtClean="0">
                <a:latin typeface="Arial" charset="0"/>
                <a:cs typeface="Arial" charset="0"/>
              </a:rPr>
              <a:t>Monte Carlo integration</a:t>
            </a:r>
          </a:p>
          <a:p>
            <a:pPr lvl="1"/>
            <a:r>
              <a:rPr lang="en-US" altLang="en-US" dirty="0" smtClean="0">
                <a:latin typeface="Arial" charset="0"/>
                <a:cs typeface="Arial" charset="0"/>
              </a:rPr>
              <a:t>Randomized quicksort</a:t>
            </a:r>
          </a:p>
          <a:p>
            <a:pPr lvl="1"/>
            <a:r>
              <a:rPr lang="en-US" altLang="en-US" dirty="0" smtClean="0">
                <a:latin typeface="Arial" charset="0"/>
                <a:cs typeface="Arial" charset="0"/>
              </a:rPr>
              <a:t>Skip lists</a:t>
            </a:r>
          </a:p>
          <a:p>
            <a:pPr lvl="1"/>
            <a:endParaRPr lang="en-US" altLang="en-US" dirty="0" smtClean="0">
              <a:latin typeface="Arial" charset="0"/>
              <a:cs typeface="Arial" charset="0"/>
            </a:endParaRPr>
          </a:p>
          <a:p>
            <a:pPr lvl="1"/>
            <a:endParaRPr lang="en-US" altLang="en-US" dirty="0" smtClean="0">
              <a:latin typeface="Arial" charset="0"/>
              <a:cs typeface="Arial" charset="0"/>
            </a:endParaRPr>
          </a:p>
        </p:txBody>
      </p:sp>
    </p:spTree>
    <p:extLst>
      <p:ext uri="{BB962C8B-B14F-4D97-AF65-F5344CB8AC3E}">
        <p14:creationId xmlns:p14="http://schemas.microsoft.com/office/powerpoint/2010/main" val="4245408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smtClean="0">
                <a:latin typeface="Arial" charset="0"/>
                <a:cs typeface="Arial" charset="0"/>
              </a:rPr>
              <a:t>	Wikipedia, </a:t>
            </a:r>
            <a:r>
              <a:rPr lang="en-US" sz="1400" dirty="0">
                <a:latin typeface="Arial" charset="0"/>
                <a:cs typeface="Arial" charset="0"/>
              </a:rPr>
              <a:t>http://</a:t>
            </a:r>
            <a:r>
              <a:rPr lang="en-US" sz="1400" dirty="0" smtClean="0">
                <a:latin typeface="Arial" charset="0"/>
                <a:cs typeface="Arial" charset="0"/>
              </a:rPr>
              <a:t>en.wikipedia.org/wiki/Topological_sorting</a:t>
            </a:r>
            <a:br>
              <a:rPr lang="en-US" sz="1400" dirty="0" smtClean="0">
                <a:latin typeface="Arial" charset="0"/>
                <a:cs typeface="Arial" charset="0"/>
              </a:rPr>
            </a:br>
            <a:r>
              <a:rPr lang="en-US" sz="1400" dirty="0" smtClean="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§9.2, p.342-5.</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18844</TotalTime>
  <Words>7</Words>
  <Application>Microsoft Office PowerPoint</Application>
  <PresentationFormat>On-screen Show (4:3)</PresentationFormat>
  <Paragraphs>18</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Custom Design</vt:lpstr>
      <vt:lpstr>PowerPoint Presentation</vt:lpstr>
      <vt:lpstr>Outline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Douglas Wilhelm Harder</cp:lastModifiedBy>
  <cp:revision>1255</cp:revision>
  <dcterms:created xsi:type="dcterms:W3CDTF">2009-09-11T23:00:44Z</dcterms:created>
  <dcterms:modified xsi:type="dcterms:W3CDTF">2014-04-04T00:40:36Z</dcterms:modified>
</cp:coreProperties>
</file>