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03" r:id="rId14"/>
    <p:sldId id="304" r:id="rId15"/>
    <p:sldId id="315" r:id="rId16"/>
    <p:sldId id="305" r:id="rId17"/>
    <p:sldId id="306" r:id="rId18"/>
    <p:sldId id="307" r:id="rId19"/>
    <p:sldId id="300" r:id="rId20"/>
    <p:sldId id="302" r:id="rId21"/>
    <p:sldId id="316" r:id="rId22"/>
    <p:sldId id="263" r:id="rId23"/>
    <p:sldId id="308" r:id="rId24"/>
    <p:sldId id="317" r:id="rId25"/>
    <p:sldId id="265" r:id="rId26"/>
    <p:sldId id="309" r:id="rId27"/>
    <p:sldId id="310" r:id="rId28"/>
    <p:sldId id="311" r:id="rId29"/>
    <p:sldId id="312" r:id="rId30"/>
    <p:sldId id="313" r:id="rId31"/>
    <p:sldId id="314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0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3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8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14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6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27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646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3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21BB29-B301-49BA-BD1B-E875954B69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22195E-E77F-43A4-9B66-DAF0F2B8CC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Graham W. Taylor, and Rob Fergus. "Adaptive </a:t>
            </a:r>
            <a:r>
              <a:rPr lang="en-US" altLang="zh-CN" dirty="0" err="1"/>
              <a:t>deconvolutional</a:t>
            </a:r>
            <a:r>
              <a:rPr lang="en-US" altLang="zh-CN" dirty="0"/>
              <a:t> networks for mid and high level feature learning." </a:t>
            </a:r>
            <a:r>
              <a:rPr lang="en-US" altLang="zh-CN" i="1" dirty="0"/>
              <a:t>international conference on computer vision</a:t>
            </a:r>
            <a:r>
              <a:rPr lang="en-US" altLang="zh-CN" dirty="0"/>
              <a:t> (2011): 2018-2025.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1827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069989"/>
            <a:ext cx="900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250920" y="2710603"/>
            <a:ext cx="8777880" cy="237600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7860" y="609254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30830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10146" y="484909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0" y="48490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MLPconv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691" y="6211669"/>
            <a:ext cx="884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1676663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MLPconv Layer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Global Average Pooling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Firstly propose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err="1" smtClean="0"/>
                  <a:t>Conv</a:t>
                </a:r>
                <a:r>
                  <a:rPr lang="en-US" altLang="zh-CN" sz="3200" dirty="0" smtClean="0"/>
                  <a:t> layer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blipFill>
                <a:blip r:embed="rId3"/>
                <a:stretch>
                  <a:fillRect l="-2062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13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Googlenet :Szegedy, Christian, et al. "Going deeper with convolutions." computer vision and pattern recognition (2015): 1-9.</a:t>
            </a:r>
          </a:p>
        </p:txBody>
      </p:sp>
    </p:spTree>
    <p:extLst>
      <p:ext uri="{BB962C8B-B14F-4D97-AF65-F5344CB8AC3E}">
        <p14:creationId xmlns:p14="http://schemas.microsoft.com/office/powerpoint/2010/main" val="177997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5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6269329"/>
            <a:ext cx="92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Krizhevsky, A., Sutskever, I., &amp; Hinton, G. E. (2012). ImageNet Classification with Deep Convolutional Neural </a:t>
            </a:r>
            <a:r>
              <a:rPr lang="zh-CN" altLang="en-US" dirty="0" smtClean="0"/>
              <a:t> Networks</a:t>
            </a:r>
            <a:r>
              <a:rPr lang="zh-CN" altLang="en-US" dirty="0"/>
              <a:t>. neural information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296140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Classification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medical image classification 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593467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Simonyan</a:t>
            </a:r>
            <a:r>
              <a:rPr lang="en-US" altLang="zh-CN" dirty="0"/>
              <a:t>, Karen, and Andrew Zisserman. "Very Deep Convolutional Networks for Large-Scale Image Recognition." </a:t>
            </a:r>
            <a:r>
              <a:rPr lang="en-US" altLang="zh-CN" i="1" dirty="0"/>
              <a:t>international conference on learning representations</a:t>
            </a:r>
            <a:r>
              <a:rPr lang="en-US" altLang="zh-CN" dirty="0"/>
              <a:t> (2015).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All convolution filters are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sz="2800" dirty="0" smtClean="0"/>
                  <a:t> to reduce parameter for deeper network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The number of layers up to 16~19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06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Residual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58"/>
            <a:ext cx="9144000" cy="3880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  <p:extLst>
      <p:ext uri="{BB962C8B-B14F-4D97-AF65-F5344CB8AC3E}">
        <p14:creationId xmlns:p14="http://schemas.microsoft.com/office/powerpoint/2010/main" val="2243012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841" y="2784763"/>
            <a:ext cx="7426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Residual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Global average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Much deeper</a:t>
            </a:r>
          </a:p>
        </p:txBody>
      </p:sp>
    </p:spTree>
    <p:extLst>
      <p:ext uri="{BB962C8B-B14F-4D97-AF65-F5344CB8AC3E}">
        <p14:creationId xmlns:p14="http://schemas.microsoft.com/office/powerpoint/2010/main" val="1957682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</a:t>
            </a: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from blog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1727" y="970539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89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00860" y="970538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2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5"/>
          <p:cNvPicPr/>
          <p:nvPr/>
        </p:nvPicPr>
        <p:blipFill>
          <a:blip r:embed="rId2"/>
          <a:stretch/>
        </p:blipFill>
        <p:spPr>
          <a:xfrm>
            <a:off x="1324800" y="1737360"/>
            <a:ext cx="6356160" cy="42087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98640" y="5934600"/>
            <a:ext cx="9045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0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084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0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5880" y="2071080"/>
            <a:ext cx="896076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usually small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a  pre-trained CNN to their tasks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pre-trained CNN is adapted to the application at hand.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detection(肠息肉的检测)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Detection(肺栓塞的检测)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Segmentation(血管造影)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4060" y="102348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images from 40 short colonoscopy videos.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846000" y="5188320"/>
            <a:ext cx="776268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 [42]. 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121 CT pulmonary angiographies.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approach. To avoid clutter in the figure, error bars are displayed for only a subset of plots. A more detailed analysis is presented in Table S2 in the supplementary file.(b)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92120" y="103392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92 carotid intima-media thickness (CIMT) videos. The expert reviews each video to determine 3 ROIs which can be measured reliably.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authors divided the ROIs into a training set with 144 ROIs and a test set with 132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training and fine-tuning the CNNs, the authors extracted a stratified set of 200,000 training patches from the training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254960" y="1628640"/>
            <a:ext cx="53258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1"/>
          <p:cNvPicPr/>
          <p:nvPr/>
        </p:nvPicPr>
        <p:blipFill>
          <a:blip r:embed="rId3"/>
          <a:stretch/>
        </p:blipFill>
        <p:spPr>
          <a:xfrm>
            <a:off x="773280" y="2232720"/>
            <a:ext cx="7642800" cy="35686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600120" y="5900760"/>
            <a:ext cx="798876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plots of segmentation error for (a) the lumen-intima interface and (b) the media-adventitia interface.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098125"/>
            <a:ext cx="9439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Krizhevsky, A., Sutskever, I., &amp; Hinton, G. E. (2012). ImageNet Classification with Deep Convolutional Neural </a:t>
            </a:r>
            <a:r>
              <a:rPr lang="zh-CN" altLang="en-US" dirty="0" smtClean="0"/>
              <a:t>Networks</a:t>
            </a:r>
            <a:r>
              <a:rPr lang="zh-CN" altLang="en-US" dirty="0"/>
              <a:t>. neural information processing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4623</TotalTime>
  <Words>1225</Words>
  <Application>Microsoft Office PowerPoint</Application>
  <PresentationFormat>全屏显示(4:3)</PresentationFormat>
  <Paragraphs>179</Paragraphs>
  <Slides>40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DejaVu Sans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陈宏宇</cp:lastModifiedBy>
  <cp:revision>276</cp:revision>
  <dcterms:created xsi:type="dcterms:W3CDTF">2014-09-11T13:17:10Z</dcterms:created>
  <dcterms:modified xsi:type="dcterms:W3CDTF">2018-05-08T00:31:04Z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