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92" r:id="rId7"/>
    <p:sldId id="295" r:id="rId8"/>
    <p:sldId id="296" r:id="rId9"/>
    <p:sldId id="261" r:id="rId10"/>
    <p:sldId id="262" r:id="rId11"/>
    <p:sldId id="263" r:id="rId12"/>
    <p:sldId id="264" r:id="rId13"/>
    <p:sldId id="291" r:id="rId14"/>
    <p:sldId id="265" r:id="rId15"/>
    <p:sldId id="276" r:id="rId16"/>
    <p:sldId id="274" r:id="rId17"/>
    <p:sldId id="275" r:id="rId18"/>
    <p:sldId id="268" r:id="rId19"/>
    <p:sldId id="269" r:id="rId20"/>
    <p:sldId id="270" r:id="rId21"/>
    <p:sldId id="273" r:id="rId22"/>
    <p:sldId id="277" r:id="rId23"/>
    <p:sldId id="278" r:id="rId24"/>
    <p:sldId id="272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6" r:id="rId34"/>
    <p:sldId id="2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727084-CB72-4EDF-90A1-DBED46D875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8537F5-10E3-4C7F-8B60-C5B2536C84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4C95D6-D4A0-4A91-8C94-3FA2545542A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CB6DBC-110D-4715-AC90-7D9A228D5C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CB6DBC-110D-4715-AC90-7D9A228D5C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81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31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726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813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421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04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0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F0E9B9-F982-4476-B3E8-94F2455307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635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77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828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42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794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666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25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716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070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9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64AFDB-E668-46DB-8604-CF02289D50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7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259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CAC9D7-CE3D-4260-93D6-B4B9281A32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238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073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986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DFEC93-D5D6-429C-BE3D-01069DD4DB4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D9AE2E-5C61-459F-81ED-EB1C216507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5/7/18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9EC87C-C91C-4CEA-870D-4749D0E1691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9960" y="2137680"/>
            <a:ext cx="8827200" cy="24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Xiaoling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Hongyu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Ruiqi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Luo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183320" y="5432760"/>
            <a:ext cx="6954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4. Network in Network. Stacked by MLPconv layers and one</a:t>
            </a:r>
          </a:p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average pooling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图片 66"/>
          <p:cNvPicPr/>
          <p:nvPr/>
        </p:nvPicPr>
        <p:blipFill>
          <a:blip r:embed="rId3"/>
          <a:stretch/>
        </p:blipFill>
        <p:spPr>
          <a:xfrm>
            <a:off x="182880" y="2195640"/>
            <a:ext cx="8778240" cy="23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414800" y="5615640"/>
            <a:ext cx="672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5. Residual learning. ResNet is stacked by these modules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 global average pooling layer. </a:t>
            </a:r>
          </a:p>
        </p:txBody>
      </p:sp>
      <p:pic>
        <p:nvPicPr>
          <p:cNvPr id="71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840" cy="28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914400" y="5871600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Adaptive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Deconvolutional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Networks. This method is used in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ZFNet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understanding and visualization CNN 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74"/>
          <p:cNvPicPr/>
          <p:nvPr/>
        </p:nvPicPr>
        <p:blipFill>
          <a:blip r:embed="rId3"/>
          <a:stretch/>
        </p:blipFill>
        <p:spPr>
          <a:xfrm>
            <a:off x="274320" y="1828800"/>
            <a:ext cx="865404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9" y="1744666"/>
            <a:ext cx="8412481" cy="4580041"/>
          </a:xfrm>
          <a:prstGeom prst="rect">
            <a:avLst/>
          </a:prstGeom>
        </p:spPr>
      </p:pic>
      <p:sp>
        <p:nvSpPr>
          <p:cNvPr id="8" name="TextShape 3"/>
          <p:cNvSpPr txBox="1"/>
          <p:nvPr/>
        </p:nvSpPr>
        <p:spPr>
          <a:xfrm>
            <a:off x="975420" y="6324707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</a:t>
            </a: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3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641884"/>
            <a:ext cx="9031458" cy="29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2" y="2527714"/>
            <a:ext cx="8220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Selective search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1" y="1702630"/>
            <a:ext cx="7791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R-CNN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2" y="2360531"/>
            <a:ext cx="8058281" cy="23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2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" y="2287125"/>
            <a:ext cx="8518086" cy="22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4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3" y="2287125"/>
            <a:ext cx="8672813" cy="22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4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92120" y="2013480"/>
            <a:ext cx="64062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Workload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Successful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Efficient network on the image classification.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Based on CNN Based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(region proposal)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" y="1570680"/>
            <a:ext cx="7572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6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(region proposal)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" y="1570680"/>
            <a:ext cx="7572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3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YOLO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5" y="1909469"/>
            <a:ext cx="5753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YOLO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65"/>
            <a:ext cx="9144000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2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Test performance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0" y="1978490"/>
            <a:ext cx="6858109" cy="42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4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95880" y="2071084"/>
            <a:ext cx="896112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  <a:buClr>
                <a:srgbClr val="000000"/>
              </a:buClr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Datasets usually small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a  pre-trained CNN to their tasks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pre-trained CNN is adapted to the application at hand.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088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91776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肠息肉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36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肺栓塞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360" lvl="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 lvl="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血管造影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966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images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 colonoscopy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3,800 frames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polyps and 15,100 frames without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5,700 frames with polyps and 13,200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500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91776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/>
          <a:stretch/>
        </p:blipFill>
        <p:spPr>
          <a:xfrm>
            <a:off x="450785" y="1928327"/>
            <a:ext cx="8553450" cy="3079101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845975" y="5188291"/>
            <a:ext cx="7763069" cy="9311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 Comparison between incremental fine-tuning, training from scratch, and a handcrafted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approach.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Effect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254960" y="1355580"/>
            <a:ext cx="2589252" cy="584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3"/>
          <p:cNvSpPr txBox="1"/>
          <p:nvPr/>
        </p:nvSpPr>
        <p:spPr>
          <a:xfrm>
            <a:off x="2844499" y="6300310"/>
            <a:ext cx="6159736" cy="49236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S.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Gurudu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and J. Liang, “Automated polyp detection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 colonoscopy 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videos using shape and context information,” IEEE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Trans. Med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Imag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., vol. 35, no. 2, pp. 630–644, Feb. 2016..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067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77708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121 CT pulmonary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angiographies.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434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3406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253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2162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0159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82400" y="2469960"/>
            <a:ext cx="72900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Everybody read about 13 papers in different aspect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Xiaoling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Long focus on successful CNN in ImageNet and some inspiring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Hongyu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Chen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papers on the R-CNN 	YOLO and their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varients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Ruiqi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Luo reads most paper about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428229"/>
            <a:ext cx="4517579" cy="514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6" y="2004369"/>
            <a:ext cx="8076326" cy="3067752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19807" y="5188290"/>
            <a:ext cx="7989238" cy="8823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(a) Comparison between incremental fine-tuning, training from scratch, and a handcrafted </a:t>
            </a:r>
            <a:r>
              <a:rPr lang="en-US" altLang="zh-CN" dirty="0" smtClean="0"/>
              <a:t>approach.(</a:t>
            </a:r>
            <a:r>
              <a:rPr lang="en-US" altLang="zh-CN" dirty="0"/>
              <a:t>b) Effect of 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2627954" y="6186814"/>
            <a:ext cx="6289170" cy="5656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J. Liang and J. Bi, “Computer aided detection of pulmonary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embolism with 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tobogganing and multiple instance classification in CT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pulmonary angiography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,” in Information Processing in Medical Imaging.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 York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Springer, 2007, pp. 630–641...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563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33977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92 carotid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thickness (CIMT)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 The expert reviews each video to determine 3 ROIs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can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measured reliably.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divided the ROIs into a training set with 144 ROIs and a test set with 132 ROIs. 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and fine-tuning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CNNs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extracted a stratified set of 200,000 training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patches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training ROIs.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861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628691"/>
            <a:ext cx="5326232" cy="515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0" y="2232778"/>
            <a:ext cx="6935918" cy="323883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95880" y="5629570"/>
            <a:ext cx="7989238" cy="5934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Box plots of segmentation error for (a) the lumen-intima interface and (b) the media-adventitia </a:t>
            </a:r>
            <a:r>
              <a:rPr lang="en-US" altLang="zh-CN" dirty="0" smtClean="0"/>
              <a:t>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Shape 3"/>
          <p:cNvSpPr txBox="1"/>
          <p:nvPr/>
        </p:nvSpPr>
        <p:spPr>
          <a:xfrm>
            <a:off x="2616052" y="6380995"/>
            <a:ext cx="6116621" cy="4240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N.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Tajbakhsh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“Automatic assessment of image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informativeness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 colonoscopy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,” in Abdominal Imaging. Computational and </a:t>
            </a: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Clinical Applications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New York: Springer, 2014, pp. 151–158.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03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234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880" y="2701224"/>
            <a:ext cx="8546594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Low resolution and blur images are still a challenge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Recognize classes not in the training set 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a large amount of labeled training data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much extensive computational and memory resources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66600" y="2921040"/>
            <a:ext cx="3610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THANKS!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640" cy="29786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1554480" y="5597280"/>
            <a:ext cx="682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1. AlexNet which is the first one CNN succeed in ImageNet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005840" y="5249880"/>
            <a:ext cx="7221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2. Inception model in GoogLeNet. Left: Basic Inception model;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Inception with dimension reductions</a:t>
            </a:r>
          </a:p>
        </p:txBody>
      </p:sp>
      <p:pic>
        <p:nvPicPr>
          <p:cNvPr id="58" name="图片 57"/>
          <p:cNvPicPr/>
          <p:nvPr/>
        </p:nvPicPr>
        <p:blipFill>
          <a:blip r:embed="rId3"/>
          <a:stretch/>
        </p:blipFill>
        <p:spPr>
          <a:xfrm>
            <a:off x="365760" y="2477880"/>
            <a:ext cx="4023360" cy="181980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4"/>
          <a:stretch/>
        </p:blipFill>
        <p:spPr>
          <a:xfrm>
            <a:off x="4480560" y="2386440"/>
            <a:ext cx="4023360" cy="1819800"/>
          </a:xfrm>
          <a:prstGeom prst="rect">
            <a:avLst/>
          </a:prstGeom>
          <a:ln>
            <a:noFill/>
          </a:ln>
        </p:spPr>
      </p:pic>
      <p:sp>
        <p:nvSpPr>
          <p:cNvPr id="7" name="TextShape 3"/>
          <p:cNvSpPr txBox="1"/>
          <p:nvPr/>
        </p:nvSpPr>
        <p:spPr>
          <a:xfrm>
            <a:off x="2791898" y="6380313"/>
            <a:ext cx="5712022" cy="4240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Szegedy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Christian, et al. "Going deeper with convolutions." computer vision and pattern recognition (2015): 1-9.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82400" y="1614406"/>
            <a:ext cx="4848587" cy="5085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between inception v2 and v1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1.Inception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v2 have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batch normalization layer,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reduces Internal Covariate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Shift and normalized the output of each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layer to an Standard normal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distribution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2.Use two 3x3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conv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to replace 5x5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inception v1, which can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reduce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of parameters and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accelerate calculation.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87" y="2630659"/>
            <a:ext cx="3172933" cy="3052787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645791" y="5872868"/>
            <a:ext cx="858129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 blog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77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82400" y="1614406"/>
            <a:ext cx="4413157" cy="5085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between inception v3 and v2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1.Decompose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7x7 into two one-dimensional convolutions (1x7, 7x1), as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does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3x3 (1x3,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3x1)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2.Network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input changed from 224x224 to 299x299,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v3 more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elaborately designed 35x35/17x17/8x8 modules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80" y="1749480"/>
            <a:ext cx="3209717" cy="4225313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7507397" y="6126086"/>
            <a:ext cx="858129" cy="31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 blog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83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32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altLang="zh-CN" sz="3200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82400" y="1614406"/>
            <a:ext cx="8021520" cy="34921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 between inception v4 and v3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inception-v4 network has become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deeper than v3. Before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GAP Inception-v3 includes four convolutional module operations (one regular convolution 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 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three inception structures), and Inception-v4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six convolutional module. Comparing the number of convolution kernels of both, Inception-v4 also has a lot more increase than Inception-v3.</a:t>
            </a: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799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58920" y="5139000"/>
            <a:ext cx="8602200" cy="80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3. Comparison of linear convolution layer and MLPconv layer.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Normal convolution layer; Right: Replace with a Multi-Layer Perceptron(MLP). </a:t>
            </a:r>
          </a:p>
        </p:txBody>
      </p:sp>
      <p:pic>
        <p:nvPicPr>
          <p:cNvPr id="63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600" cy="203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983</Words>
  <Application>Microsoft Office PowerPoint</Application>
  <PresentationFormat>全屏显示(4:3)</PresentationFormat>
  <Paragraphs>170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DejaVu Sans</vt:lpstr>
      <vt:lpstr>Noto Sans CJK SC Regular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luoruiqi</cp:lastModifiedBy>
  <cp:revision>254</cp:revision>
  <dcterms:created xsi:type="dcterms:W3CDTF">2014-09-11T13:17:10Z</dcterms:created>
  <dcterms:modified xsi:type="dcterms:W3CDTF">2018-05-08T00:36:42Z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