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D727084-CB72-4EDF-90A1-DBED46D8750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DAEC3C-503E-4AFC-BD1D-7DE4D9D5BFA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F9D349-2747-4E51-A984-914120975C6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8537F5-10E3-4C7F-8B60-C5B2536C84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F0E9B9-F982-4476-B3E8-94F24553073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64AFDB-E668-46DB-8604-CF02289D50A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CAC9D7-CE3D-4260-93D6-B4B9281A320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DFEC93-D5D6-429C-BE3D-01069DD4DB4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D9AE2E-5C61-459F-81ED-EB1C2165076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4C95D6-D4A0-4A91-8C94-3FA2545542A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CB6DBC-110D-4715-AC90-7D9A228D5C8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处编辑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母版标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9EC87C-C91C-4CEA-870D-4749D0E1691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19960" y="2137680"/>
            <a:ext cx="8827200" cy="24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Image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Xiaoling Long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Hongyu Chen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Ruiqi Luo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R-CNN and Further work</a:t>
            </a:r>
            <a:endParaRPr b="0" lang="en-US" sz="3200" spc="-1" strike="noStrike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pplication Based on CNN Based image classification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766600" y="2921040"/>
            <a:ext cx="36100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THANKS!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392120" y="2013480"/>
            <a:ext cx="6406200" cy="27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Successful CNN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R-CNN and Further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 Based on CNN Based image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82400" y="2469960"/>
            <a:ext cx="7290000" cy="27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Everybody read about 13 papers in different aspect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Xiaoling Long focus on successful CNN in ImageNet and some inspiring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Hongyu Chen work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Ruiqi Luo reads most paper about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b="0" lang="en-US" sz="3200" spc="-1" strike="noStrike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60" y="2194560"/>
            <a:ext cx="9143640" cy="29786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1554480" y="5597280"/>
            <a:ext cx="6827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1. AlexNet which is the first one CNN succeed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b="0" lang="en-US" sz="3200" spc="-1" strike="noStrike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1005840" y="5249880"/>
            <a:ext cx="722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2. Inception model in GoogLeNet. Left: Basic Inception model;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Right: Inception with dimension reductions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5760" y="2477880"/>
            <a:ext cx="4023360" cy="18198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4480560" y="2386440"/>
            <a:ext cx="4023360" cy="181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b="0" lang="en-US" sz="3200" spc="-1" strike="noStrike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58920" y="5139000"/>
            <a:ext cx="8602200" cy="80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3. Comparison of linear convolution layer and MLPconv layer.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Left: Normal convolution layer; Right: Replace with a Multi-Layer Perceptron(MLP).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737360" y="2540520"/>
            <a:ext cx="5943600" cy="203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b="0" lang="en-US" sz="3200" spc="-1" strike="noStrike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1183320" y="5432760"/>
            <a:ext cx="6954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4. Network in Network. Stacked by MLPconv layers and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average pooling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82880" y="2195640"/>
            <a:ext cx="8778240" cy="23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b="0" lang="en-US" sz="3200" spc="-1" strike="noStrike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1414800" y="5615640"/>
            <a:ext cx="672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5. Residual learning. ResNet is stacked by these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one global average pooling layer.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645920" y="2194560"/>
            <a:ext cx="6009840" cy="28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b="0" lang="en-US" sz="3200" spc="-1" strike="noStrike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914400" y="5871600"/>
            <a:ext cx="7823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6. Adaptive Deconvolutional Networks. This method is used in ZFNet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understanding and visualization CNN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74320" y="1828800"/>
            <a:ext cx="8654040" cy="374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Application>LibreOffice/5.1.6.2$Linux_X86_64 LibreOffice_project/10m0$Build-2</Application>
  <Words>116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2014-09-11T13:17:10Z</dcterms:created>
  <dc:creator>Sue</dc:creator>
  <dc:description/>
  <dc:language>en-US</dc:language>
  <cp:lastModifiedBy/>
  <dcterms:modified xsi:type="dcterms:W3CDTF">2018-05-07T13:15:51Z</dcterms:modified>
  <cp:revision>219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