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28" r:id="rId14"/>
    <p:sldId id="303" r:id="rId15"/>
    <p:sldId id="304" r:id="rId16"/>
    <p:sldId id="315" r:id="rId17"/>
    <p:sldId id="305" r:id="rId18"/>
    <p:sldId id="306" r:id="rId19"/>
    <p:sldId id="307" r:id="rId20"/>
    <p:sldId id="325" r:id="rId21"/>
    <p:sldId id="326" r:id="rId22"/>
    <p:sldId id="327" r:id="rId23"/>
    <p:sldId id="300" r:id="rId24"/>
    <p:sldId id="302" r:id="rId25"/>
    <p:sldId id="316" r:id="rId26"/>
    <p:sldId id="263" r:id="rId27"/>
    <p:sldId id="308" r:id="rId28"/>
    <p:sldId id="317" r:id="rId29"/>
    <p:sldId id="265" r:id="rId30"/>
    <p:sldId id="309" r:id="rId31"/>
    <p:sldId id="310" r:id="rId32"/>
    <p:sldId id="311" r:id="rId33"/>
    <p:sldId id="312" r:id="rId34"/>
    <p:sldId id="313" r:id="rId35"/>
    <p:sldId id="314" r:id="rId36"/>
    <p:sldId id="318" r:id="rId37"/>
    <p:sldId id="319" r:id="rId38"/>
    <p:sldId id="320" r:id="rId39"/>
    <p:sldId id="321" r:id="rId40"/>
    <p:sldId id="322" r:id="rId41"/>
    <p:sldId id="323" r:id="rId42"/>
    <p:sldId id="32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5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2658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55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3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2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3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159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84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475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62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084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49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Graham W. Taylor, and Rob Fergus. "Adaptive </a:t>
            </a:r>
            <a:r>
              <a:rPr lang="en-US" altLang="zh-CN" dirty="0" err="1"/>
              <a:t>deconvolutional</a:t>
            </a:r>
            <a:r>
              <a:rPr lang="en-US" altLang="zh-CN" dirty="0"/>
              <a:t> networks for mid and high level feature learning." </a:t>
            </a:r>
            <a:r>
              <a:rPr lang="en-US" altLang="zh-CN" i="1" dirty="0"/>
              <a:t>international conference on computer vision</a:t>
            </a:r>
            <a:r>
              <a:rPr lang="en-US" altLang="zh-CN" dirty="0"/>
              <a:t> (2011): 2018-2025.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1827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069989"/>
            <a:ext cx="900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993" y="2951017"/>
            <a:ext cx="7765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Deconvolutio</a:t>
            </a:r>
            <a:r>
              <a:rPr lang="en-US" altLang="zh-CN" sz="3200" dirty="0" smtClean="0"/>
              <a:t>n for understanding and visualizing CNN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7095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250920" y="2710603"/>
            <a:ext cx="8777880" cy="237600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860" y="60925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0146" y="484909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0" y="48490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MLPconv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691" y="6211669"/>
            <a:ext cx="884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MLPconv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Global Average Pooling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Firstly propose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err="1" smtClean="0"/>
                  <a:t>Conv</a:t>
                </a:r>
                <a:r>
                  <a:rPr lang="en-US" altLang="zh-CN" sz="3200" dirty="0" smtClean="0"/>
                  <a:t> layer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blipFill>
                <a:blip r:embed="rId3"/>
                <a:stretch>
                  <a:fillRect l="-2062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13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Googlenet :Szegedy, Christian, et al. "Going deeper with convolutions." computer vision and pattern recognition (2015): 1-9.</a:t>
            </a:r>
          </a:p>
        </p:txBody>
      </p:sp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6269329"/>
            <a:ext cx="92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Krizhevsky, A., Sutskever, I., &amp; Hinton, G. E. (2012). ImageNet Classification with Deep Convolutional Neural </a:t>
            </a:r>
            <a:r>
              <a:rPr lang="zh-CN" altLang="en-US" dirty="0" smtClean="0"/>
              <a:t> Networks</a:t>
            </a:r>
            <a:r>
              <a:rPr lang="zh-CN" altLang="en-US" dirty="0"/>
              <a:t>. neural information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V2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stomShape 3"/>
              <p:cNvSpPr/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Batch Normalization </a:t>
                </a:r>
              </a:p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wo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</a:t>
                </a:r>
                <a:r>
                  <a:rPr lang="en-US" sz="24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conv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replace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25000"/>
                  </a:lnSpc>
                </a:pPr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7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blipFill>
                <a:blip r:embed="rId3"/>
                <a:stretch>
                  <a:fillRect l="-1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87" y="2630659"/>
            <a:ext cx="3172933" cy="3052787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550728" y="6450839"/>
            <a:ext cx="1593272" cy="2547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133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V3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Decompose filter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into two one-dimensional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0" y="1749480"/>
            <a:ext cx="3209717" cy="4225313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Res-Inception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Inception with residual learning</a:t>
            </a: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42" y="1722298"/>
            <a:ext cx="476316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593467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Simonyan</a:t>
            </a:r>
            <a:r>
              <a:rPr lang="en-US" altLang="zh-CN" dirty="0"/>
              <a:t>, Karen, and Andrew Zisserman. "Very Deep Convolutional Networks for Large-Scale Image Recognition." </a:t>
            </a:r>
            <a:r>
              <a:rPr lang="en-US" altLang="zh-CN" i="1" dirty="0"/>
              <a:t>international conference on learning representations</a:t>
            </a:r>
            <a:r>
              <a:rPr lang="en-US" altLang="zh-CN" dirty="0"/>
              <a:t> (2015).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All convolution filters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 to reduce parameter for deeper network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The number of layers up to 16~19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06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841" y="2784763"/>
            <a:ext cx="7426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Residual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Global average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Much </a:t>
            </a:r>
            <a:r>
              <a:rPr lang="en-US" altLang="zh-CN" sz="2800" dirty="0" smtClean="0"/>
              <a:t>deeper without too many parameter increment.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5768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blog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/>
          <p:cNvPicPr/>
          <p:nvPr/>
        </p:nvPicPr>
        <p:blipFill>
          <a:blip r:embed="rId2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0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876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600" y="2683080"/>
            <a:ext cx="7289640" cy="299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肠息肉的检测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肺栓塞的检测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61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images from 40 short colonoscopy videos.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45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040" y="6101109"/>
            <a:ext cx="9003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Tajbakhsh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Gurudu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and J. Liang, “Automated polyp detection in colonoscopy videos using shape and context information,” IEEE Trans. Med.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., vol. 35, no. 2, pp. 630–644, Feb. 2016..</a:t>
            </a:r>
          </a:p>
        </p:txBody>
      </p:sp>
    </p:spTree>
    <p:extLst>
      <p:ext uri="{BB962C8B-B14F-4D97-AF65-F5344CB8AC3E}">
        <p14:creationId xmlns:p14="http://schemas.microsoft.com/office/powerpoint/2010/main" val="1727953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from 121 CT pulmonary angiographies.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726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6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972" y="6303815"/>
            <a:ext cx="8700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J. Liang and J. Bi, “Computer aided detection of pulmonary embolism with tobogganing and multiple instance classification in CT pulmonary angiography,” in Information Processing in Medical Imaging. New York: Springer, 2007, pp. 630–641...</a:t>
            </a:r>
          </a:p>
        </p:txBody>
      </p:sp>
    </p:spTree>
    <p:extLst>
      <p:ext uri="{BB962C8B-B14F-4D97-AF65-F5344CB8AC3E}">
        <p14:creationId xmlns:p14="http://schemas.microsoft.com/office/powerpoint/2010/main" val="1347799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4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098125"/>
            <a:ext cx="943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Krizhevsky, A., Sutskever, I., &amp; Hinton, G. E. (2012). ImageNet Classification with Deep Convolutional Neural </a:t>
            </a:r>
            <a:r>
              <a:rPr lang="zh-CN" altLang="en-US" dirty="0" smtClean="0"/>
              <a:t>Networks</a:t>
            </a:r>
            <a:r>
              <a:rPr lang="zh-CN" altLang="en-US" dirty="0"/>
              <a:t>. neural information processing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</TotalTime>
  <Words>1115</Words>
  <Application>Microsoft Office PowerPoint</Application>
  <PresentationFormat>全屏显示(4:3)</PresentationFormat>
  <Paragraphs>171</Paragraphs>
  <Slides>42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DejaVu Sans</vt:lpstr>
      <vt:lpstr>Noto Sans CJK SC Regular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龙 肖灵</cp:lastModifiedBy>
  <cp:revision>282</cp:revision>
  <dcterms:created xsi:type="dcterms:W3CDTF">2014-09-11T13:17:10Z</dcterms:created>
  <dcterms:modified xsi:type="dcterms:W3CDTF">2018-05-08T01:08:55Z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