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3"/>
  </p:notesMasterIdLst>
  <p:sldIdLst>
    <p:sldId id="256" r:id="rId2"/>
    <p:sldId id="257" r:id="rId3"/>
    <p:sldId id="258" r:id="rId4"/>
    <p:sldId id="290" r:id="rId5"/>
    <p:sldId id="260" r:id="rId6"/>
    <p:sldId id="262" r:id="rId7"/>
    <p:sldId id="263" r:id="rId8"/>
    <p:sldId id="264" r:id="rId9"/>
    <p:sldId id="265" r:id="rId10"/>
    <p:sldId id="266" r:id="rId11"/>
    <p:sldId id="270" r:id="rId12"/>
    <p:sldId id="291" r:id="rId13"/>
    <p:sldId id="276" r:id="rId14"/>
    <p:sldId id="277" r:id="rId15"/>
    <p:sldId id="280" r:id="rId16"/>
    <p:sldId id="281" r:id="rId17"/>
    <p:sldId id="282" r:id="rId18"/>
    <p:sldId id="283" r:id="rId19"/>
    <p:sldId id="284" r:id="rId20"/>
    <p:sldId id="285" r:id="rId21"/>
    <p:sldId id="28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A01"/>
    <a:srgbClr val="2C3E50"/>
    <a:srgbClr val="FAFAFA"/>
    <a:srgbClr val="00C853"/>
    <a:srgbClr val="E64A19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F9C2E1-9D2F-40A3-AF2A-FF3DA50156D5}" v="1295" dt="2019-04-01T15:01:15.0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redný štý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6759" autoAdjust="0"/>
  </p:normalViewPr>
  <p:slideViewPr>
    <p:cSldViewPr snapToGrid="0">
      <p:cViewPr varScale="1">
        <p:scale>
          <a:sx n="59" d="100"/>
          <a:sy n="59" d="100"/>
        </p:scale>
        <p:origin x="7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áš Tomovčík" userId="7e88db492620c68a" providerId="LiveId" clId="{8EF9C2E1-9D2F-40A3-AF2A-FF3DA50156D5}"/>
    <pc:docChg chg="undo custSel mod addSld delSld modSld sldOrd modMainMaster">
      <pc:chgData name="Tomáš Tomovčík" userId="7e88db492620c68a" providerId="LiveId" clId="{8EF9C2E1-9D2F-40A3-AF2A-FF3DA50156D5}" dt="2019-04-01T15:01:57.808" v="6423" actId="1076"/>
      <pc:docMkLst>
        <pc:docMk/>
      </pc:docMkLst>
      <pc:sldChg chg="addSp delSp modSp setBg">
        <pc:chgData name="Tomáš Tomovčík" userId="7e88db492620c68a" providerId="LiveId" clId="{8EF9C2E1-9D2F-40A3-AF2A-FF3DA50156D5}" dt="2019-03-31T19:09:52.039" v="5781" actId="1076"/>
        <pc:sldMkLst>
          <pc:docMk/>
          <pc:sldMk cId="2770727662" sldId="256"/>
        </pc:sldMkLst>
        <pc:spChg chg="del">
          <ac:chgData name="Tomáš Tomovčík" userId="7e88db492620c68a" providerId="LiveId" clId="{8EF9C2E1-9D2F-40A3-AF2A-FF3DA50156D5}" dt="2019-03-29T15:39:51.477" v="0" actId="478"/>
          <ac:spMkLst>
            <pc:docMk/>
            <pc:sldMk cId="2770727662" sldId="256"/>
            <ac:spMk id="2" creationId="{3FE659C8-28F7-43C5-A448-759BA580ACDC}"/>
          </ac:spMkLst>
        </pc:spChg>
        <pc:spChg chg="del">
          <ac:chgData name="Tomáš Tomovčík" userId="7e88db492620c68a" providerId="LiveId" clId="{8EF9C2E1-9D2F-40A3-AF2A-FF3DA50156D5}" dt="2019-03-29T15:39:52.843" v="1" actId="478"/>
          <ac:spMkLst>
            <pc:docMk/>
            <pc:sldMk cId="2770727662" sldId="256"/>
            <ac:spMk id="3" creationId="{99B509AA-7A36-4140-B23E-C36D9B9D39D9}"/>
          </ac:spMkLst>
        </pc:spChg>
        <pc:spChg chg="add mod">
          <ac:chgData name="Tomáš Tomovčík" userId="7e88db492620c68a" providerId="LiveId" clId="{8EF9C2E1-9D2F-40A3-AF2A-FF3DA50156D5}" dt="2019-03-31T16:21:22.497" v="5580" actId="207"/>
          <ac:spMkLst>
            <pc:docMk/>
            <pc:sldMk cId="2770727662" sldId="256"/>
            <ac:spMk id="6" creationId="{42415D17-6892-4571-8846-10EDFD7DE609}"/>
          </ac:spMkLst>
        </pc:spChg>
        <pc:spChg chg="add del mod">
          <ac:chgData name="Tomáš Tomovčík" userId="7e88db492620c68a" providerId="LiveId" clId="{8EF9C2E1-9D2F-40A3-AF2A-FF3DA50156D5}" dt="2019-03-31T16:21:22.497" v="5580" actId="207"/>
          <ac:spMkLst>
            <pc:docMk/>
            <pc:sldMk cId="2770727662" sldId="256"/>
            <ac:spMk id="7" creationId="{1484C54E-BBBE-4253-BC97-458A4B7F2685}"/>
          </ac:spMkLst>
        </pc:spChg>
        <pc:spChg chg="add del mod">
          <ac:chgData name="Tomáš Tomovčík" userId="7e88db492620c68a" providerId="LiveId" clId="{8EF9C2E1-9D2F-40A3-AF2A-FF3DA50156D5}" dt="2019-03-29T15:52:47.662" v="158" actId="478"/>
          <ac:spMkLst>
            <pc:docMk/>
            <pc:sldMk cId="2770727662" sldId="256"/>
            <ac:spMk id="8" creationId="{2D75F2DC-E903-4B70-88AE-CDFF7D82E91A}"/>
          </ac:spMkLst>
        </pc:spChg>
        <pc:spChg chg="add mod">
          <ac:chgData name="Tomáš Tomovčík" userId="7e88db492620c68a" providerId="LiveId" clId="{8EF9C2E1-9D2F-40A3-AF2A-FF3DA50156D5}" dt="2019-03-31T16:21:22.497" v="5580" actId="207"/>
          <ac:spMkLst>
            <pc:docMk/>
            <pc:sldMk cId="2770727662" sldId="256"/>
            <ac:spMk id="11" creationId="{A8F5ECE1-17CC-4BCE-B1DB-DABA4005B10C}"/>
          </ac:spMkLst>
        </pc:spChg>
        <pc:spChg chg="add mod">
          <ac:chgData name="Tomáš Tomovčík" userId="7e88db492620c68a" providerId="LiveId" clId="{8EF9C2E1-9D2F-40A3-AF2A-FF3DA50156D5}" dt="2019-03-31T16:21:22.497" v="5580" actId="207"/>
          <ac:spMkLst>
            <pc:docMk/>
            <pc:sldMk cId="2770727662" sldId="256"/>
            <ac:spMk id="12" creationId="{0C21DFA8-16D2-41F9-AFB6-0ED7D848C6CA}"/>
          </ac:spMkLst>
        </pc:spChg>
        <pc:spChg chg="add mod">
          <ac:chgData name="Tomáš Tomovčík" userId="7e88db492620c68a" providerId="LiveId" clId="{8EF9C2E1-9D2F-40A3-AF2A-FF3DA50156D5}" dt="2019-03-31T16:21:22.497" v="5580" actId="207"/>
          <ac:spMkLst>
            <pc:docMk/>
            <pc:sldMk cId="2770727662" sldId="256"/>
            <ac:spMk id="19" creationId="{27688E76-9705-4015-B8C9-DB1EA1D7B89D}"/>
          </ac:spMkLst>
        </pc:spChg>
        <pc:spChg chg="add mod">
          <ac:chgData name="Tomáš Tomovčík" userId="7e88db492620c68a" providerId="LiveId" clId="{8EF9C2E1-9D2F-40A3-AF2A-FF3DA50156D5}" dt="2019-03-31T16:21:22.497" v="5580" actId="207"/>
          <ac:spMkLst>
            <pc:docMk/>
            <pc:sldMk cId="2770727662" sldId="256"/>
            <ac:spMk id="20" creationId="{B7E9EB97-7A4D-412E-920D-682E0A5D7441}"/>
          </ac:spMkLst>
        </pc:spChg>
        <pc:picChg chg="add mod">
          <ac:chgData name="Tomáš Tomovčík" userId="7e88db492620c68a" providerId="LiveId" clId="{8EF9C2E1-9D2F-40A3-AF2A-FF3DA50156D5}" dt="2019-03-31T19:09:01.938" v="5758" actId="14100"/>
          <ac:picMkLst>
            <pc:docMk/>
            <pc:sldMk cId="2770727662" sldId="256"/>
            <ac:picMk id="3" creationId="{F0E0A476-A499-439E-8A66-A83DF9033239}"/>
          </ac:picMkLst>
        </pc:picChg>
        <pc:picChg chg="add mod">
          <ac:chgData name="Tomáš Tomovčík" userId="7e88db492620c68a" providerId="LiveId" clId="{8EF9C2E1-9D2F-40A3-AF2A-FF3DA50156D5}" dt="2019-03-31T19:09:19.071" v="5766" actId="1076"/>
          <ac:picMkLst>
            <pc:docMk/>
            <pc:sldMk cId="2770727662" sldId="256"/>
            <ac:picMk id="5" creationId="{172DFC2A-36FA-402A-ACE8-016806D3DEA3}"/>
          </ac:picMkLst>
        </pc:picChg>
        <pc:picChg chg="add del mod">
          <ac:chgData name="Tomáš Tomovčík" userId="7e88db492620c68a" providerId="LiveId" clId="{8EF9C2E1-9D2F-40A3-AF2A-FF3DA50156D5}" dt="2019-03-29T17:20:32.663" v="2002" actId="478"/>
          <ac:picMkLst>
            <pc:docMk/>
            <pc:sldMk cId="2770727662" sldId="256"/>
            <ac:picMk id="5" creationId="{763546A2-D376-46C4-8406-588404B9888D}"/>
          </ac:picMkLst>
        </pc:picChg>
        <pc:picChg chg="add mod">
          <ac:chgData name="Tomáš Tomovčík" userId="7e88db492620c68a" providerId="LiveId" clId="{8EF9C2E1-9D2F-40A3-AF2A-FF3DA50156D5}" dt="2019-03-31T19:09:35.460" v="5775" actId="1076"/>
          <ac:picMkLst>
            <pc:docMk/>
            <pc:sldMk cId="2770727662" sldId="256"/>
            <ac:picMk id="9" creationId="{0CC295CB-3CDC-4006-8D64-5F8BA3773CA2}"/>
          </ac:picMkLst>
        </pc:picChg>
        <pc:picChg chg="add del mod">
          <ac:chgData name="Tomáš Tomovčík" userId="7e88db492620c68a" providerId="LiveId" clId="{8EF9C2E1-9D2F-40A3-AF2A-FF3DA50156D5}" dt="2019-03-31T19:09:37.418" v="5776" actId="478"/>
          <ac:picMkLst>
            <pc:docMk/>
            <pc:sldMk cId="2770727662" sldId="256"/>
            <ac:picMk id="10" creationId="{8750D2CC-EE55-487A-AA71-771FA26D388D}"/>
          </ac:picMkLst>
        </pc:picChg>
        <pc:picChg chg="add del mod">
          <ac:chgData name="Tomáš Tomovčík" userId="7e88db492620c68a" providerId="LiveId" clId="{8EF9C2E1-9D2F-40A3-AF2A-FF3DA50156D5}" dt="2019-03-31T19:08:48.630" v="5751" actId="478"/>
          <ac:picMkLst>
            <pc:docMk/>
            <pc:sldMk cId="2770727662" sldId="256"/>
            <ac:picMk id="14" creationId="{F5B82A6D-829E-4E43-8FAA-2527E8C83204}"/>
          </ac:picMkLst>
        </pc:picChg>
        <pc:picChg chg="add mod">
          <ac:chgData name="Tomáš Tomovčík" userId="7e88db492620c68a" providerId="LiveId" clId="{8EF9C2E1-9D2F-40A3-AF2A-FF3DA50156D5}" dt="2019-03-31T19:09:52.039" v="5781" actId="1076"/>
          <ac:picMkLst>
            <pc:docMk/>
            <pc:sldMk cId="2770727662" sldId="256"/>
            <ac:picMk id="15" creationId="{580F3791-37A5-4F70-A424-949FE8473E13}"/>
          </ac:picMkLst>
        </pc:picChg>
        <pc:picChg chg="add del mod">
          <ac:chgData name="Tomáš Tomovčík" userId="7e88db492620c68a" providerId="LiveId" clId="{8EF9C2E1-9D2F-40A3-AF2A-FF3DA50156D5}" dt="2019-03-31T19:09:21.463" v="5767" actId="478"/>
          <ac:picMkLst>
            <pc:docMk/>
            <pc:sldMk cId="2770727662" sldId="256"/>
            <ac:picMk id="16" creationId="{C567D84B-D280-4EBA-B61C-B61A8EBB871C}"/>
          </ac:picMkLst>
        </pc:picChg>
        <pc:picChg chg="add del mod">
          <ac:chgData name="Tomáš Tomovčík" userId="7e88db492620c68a" providerId="LiveId" clId="{8EF9C2E1-9D2F-40A3-AF2A-FF3DA50156D5}" dt="2019-03-31T19:09:04.130" v="5759" actId="478"/>
          <ac:picMkLst>
            <pc:docMk/>
            <pc:sldMk cId="2770727662" sldId="256"/>
            <ac:picMk id="18" creationId="{407177D3-4B4B-4B50-90C7-08076C55EBD5}"/>
          </ac:picMkLst>
        </pc:picChg>
        <pc:picChg chg="add mod">
          <ac:chgData name="Tomáš Tomovčík" userId="7e88db492620c68a" providerId="LiveId" clId="{8EF9C2E1-9D2F-40A3-AF2A-FF3DA50156D5}" dt="2019-03-29T17:20:34.575" v="2003" actId="1076"/>
          <ac:picMkLst>
            <pc:docMk/>
            <pc:sldMk cId="2770727662" sldId="256"/>
            <ac:picMk id="21" creationId="{B638523B-E6B1-4751-8814-6749E447BE6F}"/>
          </ac:picMkLst>
        </pc:picChg>
      </pc:sldChg>
      <pc:sldChg chg="addSp delSp modSp new add modNotesTx">
        <pc:chgData name="Tomáš Tomovčík" userId="7e88db492620c68a" providerId="LiveId" clId="{8EF9C2E1-9D2F-40A3-AF2A-FF3DA50156D5}" dt="2019-04-01T14:48:33.254" v="6154" actId="2711"/>
        <pc:sldMkLst>
          <pc:docMk/>
          <pc:sldMk cId="137504377" sldId="257"/>
        </pc:sldMkLst>
        <pc:spChg chg="del">
          <ac:chgData name="Tomáš Tomovčík" userId="7e88db492620c68a" providerId="LiveId" clId="{8EF9C2E1-9D2F-40A3-AF2A-FF3DA50156D5}" dt="2019-03-29T16:07:05.182" v="386" actId="478"/>
          <ac:spMkLst>
            <pc:docMk/>
            <pc:sldMk cId="137504377" sldId="257"/>
            <ac:spMk id="2" creationId="{0C5A17BF-4CCA-47F9-85A3-137106A038EA}"/>
          </ac:spMkLst>
        </pc:spChg>
        <pc:spChg chg="del">
          <ac:chgData name="Tomáš Tomovčík" userId="7e88db492620c68a" providerId="LiveId" clId="{8EF9C2E1-9D2F-40A3-AF2A-FF3DA50156D5}" dt="2019-03-29T16:07:06.510" v="387" actId="478"/>
          <ac:spMkLst>
            <pc:docMk/>
            <pc:sldMk cId="137504377" sldId="257"/>
            <ac:spMk id="3" creationId="{A51B0B8C-9CC1-4117-B9F7-73F11D305085}"/>
          </ac:spMkLst>
        </pc:spChg>
        <pc:spChg chg="add mod">
          <ac:chgData name="Tomáš Tomovčík" userId="7e88db492620c68a" providerId="LiveId" clId="{8EF9C2E1-9D2F-40A3-AF2A-FF3DA50156D5}" dt="2019-04-01T14:32:48.864" v="5930" actId="20577"/>
          <ac:spMkLst>
            <pc:docMk/>
            <pc:sldMk cId="137504377" sldId="257"/>
            <ac:spMk id="4" creationId="{1291669F-B455-4119-B07D-B98F3C040DB8}"/>
          </ac:spMkLst>
        </pc:spChg>
        <pc:spChg chg="add mod">
          <ac:chgData name="Tomáš Tomovčík" userId="7e88db492620c68a" providerId="LiveId" clId="{8EF9C2E1-9D2F-40A3-AF2A-FF3DA50156D5}" dt="2019-04-01T14:48:33.254" v="6154" actId="2711"/>
          <ac:spMkLst>
            <pc:docMk/>
            <pc:sldMk cId="137504377" sldId="257"/>
            <ac:spMk id="5" creationId="{30D611C3-E1E1-479C-A382-F78E23C13843}"/>
          </ac:spMkLst>
        </pc:spChg>
        <pc:picChg chg="add del mod">
          <ac:chgData name="Tomáš Tomovčík" userId="7e88db492620c68a" providerId="LiveId" clId="{8EF9C2E1-9D2F-40A3-AF2A-FF3DA50156D5}" dt="2019-03-31T19:03:15.271" v="5676" actId="478"/>
          <ac:picMkLst>
            <pc:docMk/>
            <pc:sldMk cId="137504377" sldId="257"/>
            <ac:picMk id="3" creationId="{EC3151B9-E9E8-419C-A6AB-8D19C70AE0B5}"/>
          </ac:picMkLst>
        </pc:picChg>
        <pc:picChg chg="add del mod">
          <ac:chgData name="Tomáš Tomovčík" userId="7e88db492620c68a" providerId="LiveId" clId="{8EF9C2E1-9D2F-40A3-AF2A-FF3DA50156D5}" dt="2019-03-29T16:45:56.489" v="967" actId="478"/>
          <ac:picMkLst>
            <pc:docMk/>
            <pc:sldMk cId="137504377" sldId="257"/>
            <ac:picMk id="7" creationId="{8ADC70BE-ACFC-4538-9639-3195A2ACC6D5}"/>
          </ac:picMkLst>
        </pc:picChg>
        <pc:picChg chg="add del mod">
          <ac:chgData name="Tomáš Tomovčík" userId="7e88db492620c68a" providerId="LiveId" clId="{8EF9C2E1-9D2F-40A3-AF2A-FF3DA50156D5}" dt="2019-03-31T19:06:04.092" v="5737" actId="478"/>
          <ac:picMkLst>
            <pc:docMk/>
            <pc:sldMk cId="137504377" sldId="257"/>
            <ac:picMk id="7" creationId="{D2297C14-4014-4BE7-8F48-975D7D67765F}"/>
          </ac:picMkLst>
        </pc:picChg>
        <pc:picChg chg="add del mod">
          <ac:chgData name="Tomáš Tomovčík" userId="7e88db492620c68a" providerId="LiveId" clId="{8EF9C2E1-9D2F-40A3-AF2A-FF3DA50156D5}" dt="2019-03-29T16:18:30.631" v="889" actId="21"/>
          <ac:picMkLst>
            <pc:docMk/>
            <pc:sldMk cId="137504377" sldId="257"/>
            <ac:picMk id="9" creationId="{3D3B5742-1237-40EA-89D3-5EB6C2326AFF}"/>
          </ac:picMkLst>
        </pc:picChg>
        <pc:picChg chg="add mod">
          <ac:chgData name="Tomáš Tomovčík" userId="7e88db492620c68a" providerId="LiveId" clId="{8EF9C2E1-9D2F-40A3-AF2A-FF3DA50156D5}" dt="2019-03-31T19:06:06.058" v="5738" actId="1076"/>
          <ac:picMkLst>
            <pc:docMk/>
            <pc:sldMk cId="137504377" sldId="257"/>
            <ac:picMk id="9" creationId="{87E1F54E-8DD6-472D-8473-0CC30CE40604}"/>
          </ac:picMkLst>
        </pc:picChg>
        <pc:picChg chg="add del mod">
          <ac:chgData name="Tomáš Tomovčík" userId="7e88db492620c68a" providerId="LiveId" clId="{8EF9C2E1-9D2F-40A3-AF2A-FF3DA50156D5}" dt="2019-03-29T16:44:52.774" v="960" actId="478"/>
          <ac:picMkLst>
            <pc:docMk/>
            <pc:sldMk cId="137504377" sldId="257"/>
            <ac:picMk id="11" creationId="{F8034803-6C11-482E-B5C6-BD3B4A822777}"/>
          </ac:picMkLst>
        </pc:picChg>
        <pc:picChg chg="add del mod">
          <ac:chgData name="Tomáš Tomovčík" userId="7e88db492620c68a" providerId="LiveId" clId="{8EF9C2E1-9D2F-40A3-AF2A-FF3DA50156D5}" dt="2019-03-29T16:46:40.302" v="973" actId="478"/>
          <ac:picMkLst>
            <pc:docMk/>
            <pc:sldMk cId="137504377" sldId="257"/>
            <ac:picMk id="13" creationId="{B7168540-CE6D-4E3E-9637-7C41A5B25BF2}"/>
          </ac:picMkLst>
        </pc:picChg>
        <pc:picChg chg="add del mod">
          <ac:chgData name="Tomáš Tomovčík" userId="7e88db492620c68a" providerId="LiveId" clId="{8EF9C2E1-9D2F-40A3-AF2A-FF3DA50156D5}" dt="2019-03-29T16:47:22.626" v="984" actId="478"/>
          <ac:picMkLst>
            <pc:docMk/>
            <pc:sldMk cId="137504377" sldId="257"/>
            <ac:picMk id="15" creationId="{53C60043-60ED-4EBF-B563-93DF03C997D9}"/>
          </ac:picMkLst>
        </pc:picChg>
        <pc:picChg chg="add del mod">
          <ac:chgData name="Tomáš Tomovčík" userId="7e88db492620c68a" providerId="LiveId" clId="{8EF9C2E1-9D2F-40A3-AF2A-FF3DA50156D5}" dt="2019-03-29T16:47:16.090" v="980" actId="478"/>
          <ac:picMkLst>
            <pc:docMk/>
            <pc:sldMk cId="137504377" sldId="257"/>
            <ac:picMk id="17" creationId="{E269A9D6-739E-414D-A962-F57D0B8EB591}"/>
          </ac:picMkLst>
        </pc:picChg>
        <pc:picChg chg="add del mod">
          <ac:chgData name="Tomáš Tomovčík" userId="7e88db492620c68a" providerId="LiveId" clId="{8EF9C2E1-9D2F-40A3-AF2A-FF3DA50156D5}" dt="2019-03-29T16:48:00.525" v="992" actId="21"/>
          <ac:picMkLst>
            <pc:docMk/>
            <pc:sldMk cId="137504377" sldId="257"/>
            <ac:picMk id="19" creationId="{A93EEAA3-1733-4292-9664-B840590BF932}"/>
          </ac:picMkLst>
        </pc:picChg>
        <pc:picChg chg="add del mod">
          <ac:chgData name="Tomáš Tomovčík" userId="7e88db492620c68a" providerId="LiveId" clId="{8EF9C2E1-9D2F-40A3-AF2A-FF3DA50156D5}" dt="2019-03-31T16:22:24.584" v="5587" actId="478"/>
          <ac:picMkLst>
            <pc:docMk/>
            <pc:sldMk cId="137504377" sldId="257"/>
            <ac:picMk id="21" creationId="{C99E0E5D-0996-4DC7-B15B-E3EF118AF01C}"/>
          </ac:picMkLst>
        </pc:picChg>
      </pc:sldChg>
      <pc:sldChg chg="addSp delSp modSp add modNotesTx">
        <pc:chgData name="Tomáš Tomovčík" userId="7e88db492620c68a" providerId="LiveId" clId="{8EF9C2E1-9D2F-40A3-AF2A-FF3DA50156D5}" dt="2019-04-01T14:32:46.131" v="5928" actId="20577"/>
        <pc:sldMkLst>
          <pc:docMk/>
          <pc:sldMk cId="3675800713" sldId="258"/>
        </pc:sldMkLst>
        <pc:spChg chg="mod">
          <ac:chgData name="Tomáš Tomovčík" userId="7e88db492620c68a" providerId="LiveId" clId="{8EF9C2E1-9D2F-40A3-AF2A-FF3DA50156D5}" dt="2019-04-01T14:32:46.131" v="5928" actId="20577"/>
          <ac:spMkLst>
            <pc:docMk/>
            <pc:sldMk cId="3675800713" sldId="258"/>
            <ac:spMk id="4" creationId="{1291669F-B455-4119-B07D-B98F3C040DB8}"/>
          </ac:spMkLst>
        </pc:spChg>
        <pc:spChg chg="add del mod">
          <ac:chgData name="Tomáš Tomovčík" userId="7e88db492620c68a" providerId="LiveId" clId="{8EF9C2E1-9D2F-40A3-AF2A-FF3DA50156D5}" dt="2019-03-31T16:22:31.547" v="5589" actId="207"/>
          <ac:spMkLst>
            <pc:docMk/>
            <pc:sldMk cId="3675800713" sldId="258"/>
            <ac:spMk id="5" creationId="{30D611C3-E1E1-479C-A382-F78E23C13843}"/>
          </ac:spMkLst>
        </pc:spChg>
        <pc:spChg chg="add del">
          <ac:chgData name="Tomáš Tomovčík" userId="7e88db492620c68a" providerId="LiveId" clId="{8EF9C2E1-9D2F-40A3-AF2A-FF3DA50156D5}" dt="2019-03-29T16:13:32.744" v="614"/>
          <ac:spMkLst>
            <pc:docMk/>
            <pc:sldMk cId="3675800713" sldId="258"/>
            <ac:spMk id="6" creationId="{3E47EFD7-6E3B-4A1C-8E60-6CA8C920A4E5}"/>
          </ac:spMkLst>
        </pc:spChg>
        <pc:picChg chg="add del mod">
          <ac:chgData name="Tomáš Tomovčík" userId="7e88db492620c68a" providerId="LiveId" clId="{8EF9C2E1-9D2F-40A3-AF2A-FF3DA50156D5}" dt="2019-03-31T19:01:23.156" v="5666" actId="478"/>
          <ac:picMkLst>
            <pc:docMk/>
            <pc:sldMk cId="3675800713" sldId="258"/>
            <ac:picMk id="3" creationId="{05055760-DACC-4CEE-BC39-2CF81E9F58D0}"/>
          </ac:picMkLst>
        </pc:picChg>
        <pc:picChg chg="add del mod">
          <ac:chgData name="Tomáš Tomovčík" userId="7e88db492620c68a" providerId="LiveId" clId="{8EF9C2E1-9D2F-40A3-AF2A-FF3DA50156D5}" dt="2019-03-29T16:48:37.167" v="1002" actId="21"/>
          <ac:picMkLst>
            <pc:docMk/>
            <pc:sldMk cId="3675800713" sldId="258"/>
            <ac:picMk id="3" creationId="{C5850103-030E-4AF8-9252-FF5C3F5BCDD0}"/>
          </ac:picMkLst>
        </pc:picChg>
        <pc:picChg chg="add del mod">
          <ac:chgData name="Tomáš Tomovčík" userId="7e88db492620c68a" providerId="LiveId" clId="{8EF9C2E1-9D2F-40A3-AF2A-FF3DA50156D5}" dt="2019-03-31T16:29:03.040" v="5654" actId="21"/>
          <ac:picMkLst>
            <pc:docMk/>
            <pc:sldMk cId="3675800713" sldId="258"/>
            <ac:picMk id="7" creationId="{4A0B94D3-6BA0-46E8-987A-52BE20BE19A2}"/>
          </ac:picMkLst>
        </pc:picChg>
        <pc:picChg chg="add del mod">
          <ac:chgData name="Tomáš Tomovčík" userId="7e88db492620c68a" providerId="LiveId" clId="{8EF9C2E1-9D2F-40A3-AF2A-FF3DA50156D5}" dt="2019-03-29T16:48:04.653" v="994" actId="478"/>
          <ac:picMkLst>
            <pc:docMk/>
            <pc:sldMk cId="3675800713" sldId="258"/>
            <ac:picMk id="7" creationId="{77DE432D-AFEA-4693-B99A-442D634A73B6}"/>
          </ac:picMkLst>
        </pc:picChg>
        <pc:picChg chg="add del mod">
          <ac:chgData name="Tomáš Tomovčík" userId="7e88db492620c68a" providerId="LiveId" clId="{8EF9C2E1-9D2F-40A3-AF2A-FF3DA50156D5}" dt="2019-03-29T16:19:05.407" v="900" actId="21"/>
          <ac:picMkLst>
            <pc:docMk/>
            <pc:sldMk cId="3675800713" sldId="258"/>
            <ac:picMk id="8" creationId="{DED262BA-984C-42B7-BA6D-C3F2F4BF5B9F}"/>
          </ac:picMkLst>
        </pc:picChg>
        <pc:picChg chg="add del mod">
          <ac:chgData name="Tomáš Tomovčík" userId="7e88db492620c68a" providerId="LiveId" clId="{8EF9C2E1-9D2F-40A3-AF2A-FF3DA50156D5}" dt="2019-03-31T19:03:00.731" v="5668" actId="21"/>
          <ac:picMkLst>
            <pc:docMk/>
            <pc:sldMk cId="3675800713" sldId="258"/>
            <ac:picMk id="8" creationId="{EB5A827E-5895-47FD-BDAA-ED2B787846B5}"/>
          </ac:picMkLst>
        </pc:picChg>
        <pc:picChg chg="add del mod">
          <ac:chgData name="Tomáš Tomovčík" userId="7e88db492620c68a" providerId="LiveId" clId="{8EF9C2E1-9D2F-40A3-AF2A-FF3DA50156D5}" dt="2019-03-31T16:23:32.700" v="5594" actId="478"/>
          <ac:picMkLst>
            <pc:docMk/>
            <pc:sldMk cId="3675800713" sldId="258"/>
            <ac:picMk id="9" creationId="{EA4C647B-ED7C-4A05-9244-080F209E28D4}"/>
          </ac:picMkLst>
        </pc:picChg>
        <pc:picChg chg="add del mod">
          <ac:chgData name="Tomáš Tomovčík" userId="7e88db492620c68a" providerId="LiveId" clId="{8EF9C2E1-9D2F-40A3-AF2A-FF3DA50156D5}" dt="2019-03-31T19:06:21.479" v="5742" actId="478"/>
          <ac:picMkLst>
            <pc:docMk/>
            <pc:sldMk cId="3675800713" sldId="258"/>
            <ac:picMk id="10" creationId="{867AA402-D668-4443-AE0D-8C91CC493B80}"/>
          </ac:picMkLst>
        </pc:picChg>
        <pc:picChg chg="add mod">
          <ac:chgData name="Tomáš Tomovčík" userId="7e88db492620c68a" providerId="LiveId" clId="{8EF9C2E1-9D2F-40A3-AF2A-FF3DA50156D5}" dt="2019-03-31T19:06:22.704" v="5743" actId="1076"/>
          <ac:picMkLst>
            <pc:docMk/>
            <pc:sldMk cId="3675800713" sldId="258"/>
            <ac:picMk id="12" creationId="{B24E1DE9-D5CF-4DF1-A17D-7FEAC543EB29}"/>
          </ac:picMkLst>
        </pc:picChg>
      </pc:sldChg>
      <pc:sldChg chg="addSp delSp modSp add del modNotesTx">
        <pc:chgData name="Tomáš Tomovčík" userId="7e88db492620c68a" providerId="LiveId" clId="{8EF9C2E1-9D2F-40A3-AF2A-FF3DA50156D5}" dt="2019-04-01T14:47:06.170" v="6075" actId="47"/>
        <pc:sldMkLst>
          <pc:docMk/>
          <pc:sldMk cId="448335782" sldId="259"/>
        </pc:sldMkLst>
        <pc:spChg chg="mod">
          <ac:chgData name="Tomáš Tomovčík" userId="7e88db492620c68a" providerId="LiveId" clId="{8EF9C2E1-9D2F-40A3-AF2A-FF3DA50156D5}" dt="2019-04-01T14:34:25.991" v="6007" actId="20577"/>
          <ac:spMkLst>
            <pc:docMk/>
            <pc:sldMk cId="448335782" sldId="259"/>
            <ac:spMk id="4" creationId="{1291669F-B455-4119-B07D-B98F3C040DB8}"/>
          </ac:spMkLst>
        </pc:spChg>
        <pc:spChg chg="mod">
          <ac:chgData name="Tomáš Tomovčík" userId="7e88db492620c68a" providerId="LiveId" clId="{8EF9C2E1-9D2F-40A3-AF2A-FF3DA50156D5}" dt="2019-03-31T16:24:09.039" v="5603" actId="207"/>
          <ac:spMkLst>
            <pc:docMk/>
            <pc:sldMk cId="448335782" sldId="259"/>
            <ac:spMk id="5" creationId="{30D611C3-E1E1-479C-A382-F78E23C13843}"/>
          </ac:spMkLst>
        </pc:spChg>
        <pc:picChg chg="add del mod">
          <ac:chgData name="Tomáš Tomovčík" userId="7e88db492620c68a" providerId="LiveId" clId="{8EF9C2E1-9D2F-40A3-AF2A-FF3DA50156D5}" dt="2019-03-31T16:28:24.617" v="5644" actId="478"/>
          <ac:picMkLst>
            <pc:docMk/>
            <pc:sldMk cId="448335782" sldId="259"/>
            <ac:picMk id="3" creationId="{6A67420F-071A-445E-9B7E-D798A8943E9A}"/>
          </ac:picMkLst>
        </pc:picChg>
        <pc:picChg chg="add del mod">
          <ac:chgData name="Tomáš Tomovčík" userId="7e88db492620c68a" providerId="LiveId" clId="{8EF9C2E1-9D2F-40A3-AF2A-FF3DA50156D5}" dt="2019-03-29T16:18:54.323" v="893" actId="21"/>
          <ac:picMkLst>
            <pc:docMk/>
            <pc:sldMk cId="448335782" sldId="259"/>
            <ac:picMk id="3" creationId="{BF41E36F-C9E1-4389-BBDA-74BE4E77AE3B}"/>
          </ac:picMkLst>
        </pc:picChg>
        <pc:picChg chg="add del">
          <ac:chgData name="Tomáš Tomovčík" userId="7e88db492620c68a" providerId="LiveId" clId="{8EF9C2E1-9D2F-40A3-AF2A-FF3DA50156D5}" dt="2019-03-29T16:48:10.302" v="996" actId="478"/>
          <ac:picMkLst>
            <pc:docMk/>
            <pc:sldMk cId="448335782" sldId="259"/>
            <ac:picMk id="6" creationId="{53CD1164-1E19-47FB-B723-9F1DBCD156E7}"/>
          </ac:picMkLst>
        </pc:picChg>
        <pc:picChg chg="add del mod">
          <ac:chgData name="Tomáš Tomovčík" userId="7e88db492620c68a" providerId="LiveId" clId="{8EF9C2E1-9D2F-40A3-AF2A-FF3DA50156D5}" dt="2019-03-31T16:24:12.941" v="5604" actId="478"/>
          <ac:picMkLst>
            <pc:docMk/>
            <pc:sldMk cId="448335782" sldId="259"/>
            <ac:picMk id="7" creationId="{B070E344-67B3-4346-816E-A3E9B5F6A79E}"/>
          </ac:picMkLst>
        </pc:picChg>
        <pc:picChg chg="add del mod">
          <ac:chgData name="Tomáš Tomovčík" userId="7e88db492620c68a" providerId="LiveId" clId="{8EF9C2E1-9D2F-40A3-AF2A-FF3DA50156D5}" dt="2019-03-31T16:28:57.071" v="5650" actId="21"/>
          <ac:picMkLst>
            <pc:docMk/>
            <pc:sldMk cId="448335782" sldId="259"/>
            <ac:picMk id="8" creationId="{911D02CA-034E-498A-9921-8A5AA76A4C14}"/>
          </ac:picMkLst>
        </pc:picChg>
        <pc:picChg chg="add del mod">
          <ac:chgData name="Tomáš Tomovčík" userId="7e88db492620c68a" providerId="LiveId" clId="{8EF9C2E1-9D2F-40A3-AF2A-FF3DA50156D5}" dt="2019-03-29T16:53:46.325" v="1208" actId="21"/>
          <ac:picMkLst>
            <pc:docMk/>
            <pc:sldMk cId="448335782" sldId="259"/>
            <ac:picMk id="8" creationId="{AF0937A8-DA0B-4AAD-BB4B-69CA86761DA5}"/>
          </ac:picMkLst>
        </pc:picChg>
        <pc:picChg chg="add del mod">
          <ac:chgData name="Tomáš Tomovčík" userId="7e88db492620c68a" providerId="LiveId" clId="{8EF9C2E1-9D2F-40A3-AF2A-FF3DA50156D5}" dt="2019-03-31T16:31:46.257" v="5663" actId="478"/>
          <ac:picMkLst>
            <pc:docMk/>
            <pc:sldMk cId="448335782" sldId="259"/>
            <ac:picMk id="9" creationId="{5C0A2C64-455F-414F-9037-E53E254F2CF5}"/>
          </ac:picMkLst>
        </pc:picChg>
        <pc:picChg chg="add del mod">
          <ac:chgData name="Tomáš Tomovčík" userId="7e88db492620c68a" providerId="LiveId" clId="{8EF9C2E1-9D2F-40A3-AF2A-FF3DA50156D5}" dt="2019-03-31T19:06:50.141" v="5748" actId="478"/>
          <ac:picMkLst>
            <pc:docMk/>
            <pc:sldMk cId="448335782" sldId="259"/>
            <ac:picMk id="11" creationId="{400FCD65-D589-44A6-B989-C5181AABFE2D}"/>
          </ac:picMkLst>
        </pc:picChg>
        <pc:picChg chg="add del mod">
          <ac:chgData name="Tomáš Tomovčík" userId="7e88db492620c68a" providerId="LiveId" clId="{8EF9C2E1-9D2F-40A3-AF2A-FF3DA50156D5}" dt="2019-03-31T19:03:05.760" v="5672" actId="21"/>
          <ac:picMkLst>
            <pc:docMk/>
            <pc:sldMk cId="448335782" sldId="259"/>
            <ac:picMk id="12" creationId="{37982C67-C867-4CE4-B4D7-2745067F12C2}"/>
          </ac:picMkLst>
        </pc:picChg>
        <pc:picChg chg="add mod">
          <ac:chgData name="Tomáš Tomovčík" userId="7e88db492620c68a" providerId="LiveId" clId="{8EF9C2E1-9D2F-40A3-AF2A-FF3DA50156D5}" dt="2019-03-31T19:06:53.738" v="5750" actId="1076"/>
          <ac:picMkLst>
            <pc:docMk/>
            <pc:sldMk cId="448335782" sldId="259"/>
            <ac:picMk id="14" creationId="{89755DD7-51D7-4ED1-9067-7FCC82A97FC2}"/>
          </ac:picMkLst>
        </pc:picChg>
      </pc:sldChg>
      <pc:sldChg chg="addSp delSp modSp add setBg modNotesTx">
        <pc:chgData name="Tomáš Tomovčík" userId="7e88db492620c68a" providerId="LiveId" clId="{8EF9C2E1-9D2F-40A3-AF2A-FF3DA50156D5}" dt="2019-04-01T14:32:35.820" v="5924" actId="20577"/>
        <pc:sldMkLst>
          <pc:docMk/>
          <pc:sldMk cId="1146452922" sldId="260"/>
        </pc:sldMkLst>
        <pc:spChg chg="add mod">
          <ac:chgData name="Tomáš Tomovčík" userId="7e88db492620c68a" providerId="LiveId" clId="{8EF9C2E1-9D2F-40A3-AF2A-FF3DA50156D5}" dt="2019-04-01T14:32:35.820" v="5924" actId="20577"/>
          <ac:spMkLst>
            <pc:docMk/>
            <pc:sldMk cId="1146452922" sldId="260"/>
            <ac:spMk id="2" creationId="{28121BBB-7446-4ABD-AC13-99892049D751}"/>
          </ac:spMkLst>
        </pc:spChg>
        <pc:spChg chg="del mod">
          <ac:chgData name="Tomáš Tomovčík" userId="7e88db492620c68a" providerId="LiveId" clId="{8EF9C2E1-9D2F-40A3-AF2A-FF3DA50156D5}" dt="2019-03-29T16:20:13.467" v="908" actId="478"/>
          <ac:spMkLst>
            <pc:docMk/>
            <pc:sldMk cId="1146452922" sldId="260"/>
            <ac:spMk id="4" creationId="{1291669F-B455-4119-B07D-B98F3C040DB8}"/>
          </ac:spMkLst>
        </pc:spChg>
        <pc:spChg chg="del mod">
          <ac:chgData name="Tomáš Tomovčík" userId="7e88db492620c68a" providerId="LiveId" clId="{8EF9C2E1-9D2F-40A3-AF2A-FF3DA50156D5}" dt="2019-03-29T16:20:17.250" v="911" actId="478"/>
          <ac:spMkLst>
            <pc:docMk/>
            <pc:sldMk cId="1146452922" sldId="260"/>
            <ac:spMk id="5" creationId="{30D611C3-E1E1-479C-A382-F78E23C13843}"/>
          </ac:spMkLst>
        </pc:spChg>
        <pc:picChg chg="del">
          <ac:chgData name="Tomáš Tomovčík" userId="7e88db492620c68a" providerId="LiveId" clId="{8EF9C2E1-9D2F-40A3-AF2A-FF3DA50156D5}" dt="2019-03-29T16:20:14.586" v="909" actId="478"/>
          <ac:picMkLst>
            <pc:docMk/>
            <pc:sldMk cId="1146452922" sldId="260"/>
            <ac:picMk id="6" creationId="{53CD1164-1E19-47FB-B723-9F1DBCD156E7}"/>
          </ac:picMkLst>
        </pc:picChg>
        <pc:picChg chg="add del mod">
          <ac:chgData name="Tomáš Tomovčík" userId="7e88db492620c68a" providerId="LiveId" clId="{8EF9C2E1-9D2F-40A3-AF2A-FF3DA50156D5}" dt="2019-03-29T16:43:45.599" v="951" actId="478"/>
          <ac:picMkLst>
            <pc:docMk/>
            <pc:sldMk cId="1146452922" sldId="260"/>
            <ac:picMk id="7" creationId="{CE6CDEB1-D91A-4222-B39E-E54DA069BAEB}"/>
          </ac:picMkLst>
        </pc:picChg>
        <pc:picChg chg="add del mod">
          <ac:chgData name="Tomáš Tomovčík" userId="7e88db492620c68a" providerId="LiveId" clId="{8EF9C2E1-9D2F-40A3-AF2A-FF3DA50156D5}" dt="2019-03-29T16:49:31.210" v="1006" actId="478"/>
          <ac:picMkLst>
            <pc:docMk/>
            <pc:sldMk cId="1146452922" sldId="260"/>
            <ac:picMk id="8" creationId="{03F2EBD3-A594-4718-B19C-35A396DB9A73}"/>
          </ac:picMkLst>
        </pc:picChg>
        <pc:picChg chg="add del mod">
          <ac:chgData name="Tomáš Tomovčík" userId="7e88db492620c68a" providerId="LiveId" clId="{8EF9C2E1-9D2F-40A3-AF2A-FF3DA50156D5}" dt="2019-03-29T16:49:30.437" v="1005" actId="478"/>
          <ac:picMkLst>
            <pc:docMk/>
            <pc:sldMk cId="1146452922" sldId="260"/>
            <ac:picMk id="9" creationId="{AC74ED75-43E7-451D-9A77-67D0B4B41CB1}"/>
          </ac:picMkLst>
        </pc:picChg>
        <pc:picChg chg="add del mod">
          <ac:chgData name="Tomáš Tomovčík" userId="7e88db492620c68a" providerId="LiveId" clId="{8EF9C2E1-9D2F-40A3-AF2A-FF3DA50156D5}" dt="2019-03-29T17:19:43.485" v="1986" actId="478"/>
          <ac:picMkLst>
            <pc:docMk/>
            <pc:sldMk cId="1146452922" sldId="260"/>
            <ac:picMk id="10" creationId="{4E709170-8368-404A-974D-ECB0D6338992}"/>
          </ac:picMkLst>
        </pc:picChg>
        <pc:picChg chg="add mod">
          <ac:chgData name="Tomáš Tomovčík" userId="7e88db492620c68a" providerId="LiveId" clId="{8EF9C2E1-9D2F-40A3-AF2A-FF3DA50156D5}" dt="2019-03-29T19:24:45.945" v="5142" actId="14826"/>
          <ac:picMkLst>
            <pc:docMk/>
            <pc:sldMk cId="1146452922" sldId="260"/>
            <ac:picMk id="11" creationId="{CAC6DE62-13D6-4D18-874C-D9778413B4E6}"/>
          </ac:picMkLst>
        </pc:picChg>
      </pc:sldChg>
      <pc:sldChg chg="addSp delSp modSp add del ord modNotesTx">
        <pc:chgData name="Tomáš Tomovčík" userId="7e88db492620c68a" providerId="LiveId" clId="{8EF9C2E1-9D2F-40A3-AF2A-FF3DA50156D5}" dt="2019-04-01T14:46:57.629" v="6074" actId="47"/>
        <pc:sldMkLst>
          <pc:docMk/>
          <pc:sldMk cId="4208277181" sldId="261"/>
        </pc:sldMkLst>
        <pc:spChg chg="mod">
          <ac:chgData name="Tomáš Tomovčík" userId="7e88db492620c68a" providerId="LiveId" clId="{8EF9C2E1-9D2F-40A3-AF2A-FF3DA50156D5}" dt="2019-03-31T16:24:21.061" v="5605" actId="207"/>
          <ac:spMkLst>
            <pc:docMk/>
            <pc:sldMk cId="4208277181" sldId="261"/>
            <ac:spMk id="4" creationId="{1291669F-B455-4119-B07D-B98F3C040DB8}"/>
          </ac:spMkLst>
        </pc:spChg>
        <pc:spChg chg="mod">
          <ac:chgData name="Tomáš Tomovčík" userId="7e88db492620c68a" providerId="LiveId" clId="{8EF9C2E1-9D2F-40A3-AF2A-FF3DA50156D5}" dt="2019-04-01T14:33:01.964" v="5946" actId="20577"/>
          <ac:spMkLst>
            <pc:docMk/>
            <pc:sldMk cId="4208277181" sldId="261"/>
            <ac:spMk id="5" creationId="{30D611C3-E1E1-479C-A382-F78E23C13843}"/>
          </ac:spMkLst>
        </pc:spChg>
        <pc:picChg chg="add del mod">
          <ac:chgData name="Tomáš Tomovčík" userId="7e88db492620c68a" providerId="LiveId" clId="{8EF9C2E1-9D2F-40A3-AF2A-FF3DA50156D5}" dt="2019-03-29T16:53:41.857" v="1204" actId="21"/>
          <ac:picMkLst>
            <pc:docMk/>
            <pc:sldMk cId="4208277181" sldId="261"/>
            <ac:picMk id="3" creationId="{2BE404C1-6BF8-4E76-8992-E9A73288BE96}"/>
          </ac:picMkLst>
        </pc:picChg>
        <pc:picChg chg="del">
          <ac:chgData name="Tomáš Tomovčík" userId="7e88db492620c68a" providerId="LiveId" clId="{8EF9C2E1-9D2F-40A3-AF2A-FF3DA50156D5}" dt="2019-03-29T16:53:32.419" v="1202" actId="478"/>
          <ac:picMkLst>
            <pc:docMk/>
            <pc:sldMk cId="4208277181" sldId="261"/>
            <ac:picMk id="7" creationId="{B070E344-67B3-4346-816E-A3E9B5F6A79E}"/>
          </ac:picMkLst>
        </pc:picChg>
        <pc:picChg chg="add del mod">
          <ac:chgData name="Tomáš Tomovčík" userId="7e88db492620c68a" providerId="LiveId" clId="{8EF9C2E1-9D2F-40A3-AF2A-FF3DA50156D5}" dt="2019-03-29T16:53:56.360" v="1212" actId="478"/>
          <ac:picMkLst>
            <pc:docMk/>
            <pc:sldMk cId="4208277181" sldId="261"/>
            <ac:picMk id="8" creationId="{61345DF3-4A99-4063-A650-C1E1C2233E23}"/>
          </ac:picMkLst>
        </pc:picChg>
        <pc:picChg chg="add del mod">
          <ac:chgData name="Tomáš Tomovčík" userId="7e88db492620c68a" providerId="LiveId" clId="{8EF9C2E1-9D2F-40A3-AF2A-FF3DA50156D5}" dt="2019-03-29T17:20:14.226" v="1999" actId="478"/>
          <ac:picMkLst>
            <pc:docMk/>
            <pc:sldMk cId="4208277181" sldId="261"/>
            <ac:picMk id="9" creationId="{32B2B6F8-A686-4AB8-A764-F6457F98E57C}"/>
          </ac:picMkLst>
        </pc:picChg>
        <pc:picChg chg="add del">
          <ac:chgData name="Tomáš Tomovčík" userId="7e88db492620c68a" providerId="LiveId" clId="{8EF9C2E1-9D2F-40A3-AF2A-FF3DA50156D5}" dt="2019-03-29T16:55:02.899" v="1249"/>
          <ac:picMkLst>
            <pc:docMk/>
            <pc:sldMk cId="4208277181" sldId="261"/>
            <ac:picMk id="10" creationId="{E9FEFB7D-B6A5-4919-9DCA-3EB9989964EA}"/>
          </ac:picMkLst>
        </pc:picChg>
        <pc:picChg chg="add mod">
          <ac:chgData name="Tomáš Tomovčík" userId="7e88db492620c68a" providerId="LiveId" clId="{8EF9C2E1-9D2F-40A3-AF2A-FF3DA50156D5}" dt="2019-03-29T17:20:20.062" v="2000" actId="1076"/>
          <ac:picMkLst>
            <pc:docMk/>
            <pc:sldMk cId="4208277181" sldId="261"/>
            <ac:picMk id="11" creationId="{CE56746E-7566-4DAB-A7FD-DB7F2C1D3F26}"/>
          </ac:picMkLst>
        </pc:picChg>
      </pc:sldChg>
      <pc:sldChg chg="addSp delSp modSp add modNotesTx">
        <pc:chgData name="Tomáš Tomovčík" userId="7e88db492620c68a" providerId="LiveId" clId="{8EF9C2E1-9D2F-40A3-AF2A-FF3DA50156D5}" dt="2019-04-01T08:09:49.372" v="5823" actId="207"/>
        <pc:sldMkLst>
          <pc:docMk/>
          <pc:sldMk cId="996788045" sldId="262"/>
        </pc:sldMkLst>
        <pc:spChg chg="mod">
          <ac:chgData name="Tomáš Tomovčík" userId="7e88db492620c68a" providerId="LiveId" clId="{8EF9C2E1-9D2F-40A3-AF2A-FF3DA50156D5}" dt="2019-03-31T16:24:25.971" v="5606" actId="207"/>
          <ac:spMkLst>
            <pc:docMk/>
            <pc:sldMk cId="996788045" sldId="262"/>
            <ac:spMk id="4" creationId="{1291669F-B455-4119-B07D-B98F3C040DB8}"/>
          </ac:spMkLst>
        </pc:spChg>
        <pc:spChg chg="mod">
          <ac:chgData name="Tomáš Tomovčík" userId="7e88db492620c68a" providerId="LiveId" clId="{8EF9C2E1-9D2F-40A3-AF2A-FF3DA50156D5}" dt="2019-04-01T08:09:49.372" v="5823" actId="207"/>
          <ac:spMkLst>
            <pc:docMk/>
            <pc:sldMk cId="996788045" sldId="262"/>
            <ac:spMk id="5" creationId="{30D611C3-E1E1-479C-A382-F78E23C13843}"/>
          </ac:spMkLst>
        </pc:spChg>
        <pc:picChg chg="add mod">
          <ac:chgData name="Tomáš Tomovčík" userId="7e88db492620c68a" providerId="LiveId" clId="{8EF9C2E1-9D2F-40A3-AF2A-FF3DA50156D5}" dt="2019-03-29T17:20:10.108" v="1996" actId="1076"/>
          <ac:picMkLst>
            <pc:docMk/>
            <pc:sldMk cId="996788045" sldId="262"/>
            <ac:picMk id="6" creationId="{6A13792A-423D-45E4-BF92-485FA68D5D3C}"/>
          </ac:picMkLst>
        </pc:picChg>
        <pc:picChg chg="del">
          <ac:chgData name="Tomáš Tomovčík" userId="7e88db492620c68a" providerId="LiveId" clId="{8EF9C2E1-9D2F-40A3-AF2A-FF3DA50156D5}" dt="2019-03-29T17:20:10.593" v="1997" actId="478"/>
          <ac:picMkLst>
            <pc:docMk/>
            <pc:sldMk cId="996788045" sldId="262"/>
            <ac:picMk id="9" creationId="{32B2B6F8-A686-4AB8-A764-F6457F98E57C}"/>
          </ac:picMkLst>
        </pc:picChg>
      </pc:sldChg>
      <pc:sldChg chg="addSp delSp modSp add modNotesTx">
        <pc:chgData name="Tomáš Tomovčík" userId="7e88db492620c68a" providerId="LiveId" clId="{8EF9C2E1-9D2F-40A3-AF2A-FF3DA50156D5}" dt="2019-04-01T08:09:57.276" v="5825" actId="207"/>
        <pc:sldMkLst>
          <pc:docMk/>
          <pc:sldMk cId="838064340" sldId="263"/>
        </pc:sldMkLst>
        <pc:spChg chg="mod">
          <ac:chgData name="Tomáš Tomovčík" userId="7e88db492620c68a" providerId="LiveId" clId="{8EF9C2E1-9D2F-40A3-AF2A-FF3DA50156D5}" dt="2019-03-31T16:24:29.571" v="5607" actId="207"/>
          <ac:spMkLst>
            <pc:docMk/>
            <pc:sldMk cId="838064340" sldId="263"/>
            <ac:spMk id="4" creationId="{1291669F-B455-4119-B07D-B98F3C040DB8}"/>
          </ac:spMkLst>
        </pc:spChg>
        <pc:spChg chg="mod">
          <ac:chgData name="Tomáš Tomovčík" userId="7e88db492620c68a" providerId="LiveId" clId="{8EF9C2E1-9D2F-40A3-AF2A-FF3DA50156D5}" dt="2019-04-01T08:09:57.276" v="5825" actId="207"/>
          <ac:spMkLst>
            <pc:docMk/>
            <pc:sldMk cId="838064340" sldId="263"/>
            <ac:spMk id="5" creationId="{30D611C3-E1E1-479C-A382-F78E23C13843}"/>
          </ac:spMkLst>
        </pc:spChg>
        <pc:picChg chg="add mod">
          <ac:chgData name="Tomáš Tomovčík" userId="7e88db492620c68a" providerId="LiveId" clId="{8EF9C2E1-9D2F-40A3-AF2A-FF3DA50156D5}" dt="2019-03-29T17:20:05.635" v="1994" actId="1076"/>
          <ac:picMkLst>
            <pc:docMk/>
            <pc:sldMk cId="838064340" sldId="263"/>
            <ac:picMk id="6" creationId="{91A1B1C7-3E4D-41C0-8299-00063CCCFEE0}"/>
          </ac:picMkLst>
        </pc:picChg>
        <pc:picChg chg="del">
          <ac:chgData name="Tomáš Tomovčík" userId="7e88db492620c68a" providerId="LiveId" clId="{8EF9C2E1-9D2F-40A3-AF2A-FF3DA50156D5}" dt="2019-03-29T17:20:07.021" v="1995" actId="478"/>
          <ac:picMkLst>
            <pc:docMk/>
            <pc:sldMk cId="838064340" sldId="263"/>
            <ac:picMk id="9" creationId="{32B2B6F8-A686-4AB8-A764-F6457F98E57C}"/>
          </ac:picMkLst>
        </pc:picChg>
      </pc:sldChg>
      <pc:sldChg chg="addSp delSp modSp add modNotesTx">
        <pc:chgData name="Tomáš Tomovčík" userId="7e88db492620c68a" providerId="LiveId" clId="{8EF9C2E1-9D2F-40A3-AF2A-FF3DA50156D5}" dt="2019-04-01T08:10:18.977" v="5827" actId="207"/>
        <pc:sldMkLst>
          <pc:docMk/>
          <pc:sldMk cId="449626" sldId="264"/>
        </pc:sldMkLst>
        <pc:spChg chg="mod">
          <ac:chgData name="Tomáš Tomovčík" userId="7e88db492620c68a" providerId="LiveId" clId="{8EF9C2E1-9D2F-40A3-AF2A-FF3DA50156D5}" dt="2019-03-31T16:24:32.951" v="5608" actId="207"/>
          <ac:spMkLst>
            <pc:docMk/>
            <pc:sldMk cId="449626" sldId="264"/>
            <ac:spMk id="4" creationId="{1291669F-B455-4119-B07D-B98F3C040DB8}"/>
          </ac:spMkLst>
        </pc:spChg>
        <pc:spChg chg="mod">
          <ac:chgData name="Tomáš Tomovčík" userId="7e88db492620c68a" providerId="LiveId" clId="{8EF9C2E1-9D2F-40A3-AF2A-FF3DA50156D5}" dt="2019-04-01T08:10:18.977" v="5827" actId="207"/>
          <ac:spMkLst>
            <pc:docMk/>
            <pc:sldMk cId="449626" sldId="264"/>
            <ac:spMk id="5" creationId="{30D611C3-E1E1-479C-A382-F78E23C13843}"/>
          </ac:spMkLst>
        </pc:spChg>
        <pc:picChg chg="add mod">
          <ac:chgData name="Tomáš Tomovčík" userId="7e88db492620c68a" providerId="LiveId" clId="{8EF9C2E1-9D2F-40A3-AF2A-FF3DA50156D5}" dt="2019-03-29T17:20:02.575" v="1993" actId="1076"/>
          <ac:picMkLst>
            <pc:docMk/>
            <pc:sldMk cId="449626" sldId="264"/>
            <ac:picMk id="6" creationId="{A623399B-35B9-42EA-AD0E-B52B3078B984}"/>
          </ac:picMkLst>
        </pc:picChg>
        <pc:picChg chg="del">
          <ac:chgData name="Tomáš Tomovčík" userId="7e88db492620c68a" providerId="LiveId" clId="{8EF9C2E1-9D2F-40A3-AF2A-FF3DA50156D5}" dt="2019-03-29T17:20:01.154" v="1992" actId="478"/>
          <ac:picMkLst>
            <pc:docMk/>
            <pc:sldMk cId="449626" sldId="264"/>
            <ac:picMk id="9" creationId="{32B2B6F8-A686-4AB8-A764-F6457F98E57C}"/>
          </ac:picMkLst>
        </pc:picChg>
      </pc:sldChg>
      <pc:sldChg chg="addSp delSp modSp add modNotesTx">
        <pc:chgData name="Tomáš Tomovčík" userId="7e88db492620c68a" providerId="LiveId" clId="{8EF9C2E1-9D2F-40A3-AF2A-FF3DA50156D5}" dt="2019-04-01T08:10:53.834" v="5833" actId="207"/>
        <pc:sldMkLst>
          <pc:docMk/>
          <pc:sldMk cId="3269990328" sldId="265"/>
        </pc:sldMkLst>
        <pc:spChg chg="mod">
          <ac:chgData name="Tomáš Tomovčík" userId="7e88db492620c68a" providerId="LiveId" clId="{8EF9C2E1-9D2F-40A3-AF2A-FF3DA50156D5}" dt="2019-03-31T16:24:41.369" v="5609" actId="207"/>
          <ac:spMkLst>
            <pc:docMk/>
            <pc:sldMk cId="3269990328" sldId="265"/>
            <ac:spMk id="4" creationId="{1291669F-B455-4119-B07D-B98F3C040DB8}"/>
          </ac:spMkLst>
        </pc:spChg>
        <pc:spChg chg="mod">
          <ac:chgData name="Tomáš Tomovčík" userId="7e88db492620c68a" providerId="LiveId" clId="{8EF9C2E1-9D2F-40A3-AF2A-FF3DA50156D5}" dt="2019-04-01T08:10:53.834" v="5833" actId="207"/>
          <ac:spMkLst>
            <pc:docMk/>
            <pc:sldMk cId="3269990328" sldId="265"/>
            <ac:spMk id="5" creationId="{30D611C3-E1E1-479C-A382-F78E23C13843}"/>
          </ac:spMkLst>
        </pc:spChg>
        <pc:picChg chg="add mod">
          <ac:chgData name="Tomáš Tomovčík" userId="7e88db492620c68a" providerId="LiveId" clId="{8EF9C2E1-9D2F-40A3-AF2A-FF3DA50156D5}" dt="2019-03-29T17:19:56.783" v="1989" actId="1076"/>
          <ac:picMkLst>
            <pc:docMk/>
            <pc:sldMk cId="3269990328" sldId="265"/>
            <ac:picMk id="6" creationId="{D5C7BC16-8223-4366-B4D7-6C3FBA7BC763}"/>
          </ac:picMkLst>
        </pc:picChg>
        <pc:picChg chg="del">
          <ac:chgData name="Tomáš Tomovčík" userId="7e88db492620c68a" providerId="LiveId" clId="{8EF9C2E1-9D2F-40A3-AF2A-FF3DA50156D5}" dt="2019-03-29T17:19:58.177" v="1990" actId="478"/>
          <ac:picMkLst>
            <pc:docMk/>
            <pc:sldMk cId="3269990328" sldId="265"/>
            <ac:picMk id="9" creationId="{32B2B6F8-A686-4AB8-A764-F6457F98E57C}"/>
          </ac:picMkLst>
        </pc:picChg>
      </pc:sldChg>
      <pc:sldChg chg="addSp delSp modSp add modNotesTx">
        <pc:chgData name="Tomáš Tomovčík" userId="7e88db492620c68a" providerId="LiveId" clId="{8EF9C2E1-9D2F-40A3-AF2A-FF3DA50156D5}" dt="2019-04-01T14:56:25.568" v="6352" actId="21"/>
        <pc:sldMkLst>
          <pc:docMk/>
          <pc:sldMk cId="1157340735" sldId="266"/>
        </pc:sldMkLst>
        <pc:spChg chg="mod">
          <ac:chgData name="Tomáš Tomovčík" userId="7e88db492620c68a" providerId="LiveId" clId="{8EF9C2E1-9D2F-40A3-AF2A-FF3DA50156D5}" dt="2019-03-31T16:24:43.366" v="5610" actId="207"/>
          <ac:spMkLst>
            <pc:docMk/>
            <pc:sldMk cId="1157340735" sldId="266"/>
            <ac:spMk id="4" creationId="{1291669F-B455-4119-B07D-B98F3C040DB8}"/>
          </ac:spMkLst>
        </pc:spChg>
        <pc:spChg chg="mod">
          <ac:chgData name="Tomáš Tomovčík" userId="7e88db492620c68a" providerId="LiveId" clId="{8EF9C2E1-9D2F-40A3-AF2A-FF3DA50156D5}" dt="2019-04-01T08:11:02.396" v="5834" actId="207"/>
          <ac:spMkLst>
            <pc:docMk/>
            <pc:sldMk cId="1157340735" sldId="266"/>
            <ac:spMk id="5" creationId="{30D611C3-E1E1-479C-A382-F78E23C13843}"/>
          </ac:spMkLst>
        </pc:spChg>
        <pc:picChg chg="add del mod">
          <ac:chgData name="Tomáš Tomovčík" userId="7e88db492620c68a" providerId="LiveId" clId="{8EF9C2E1-9D2F-40A3-AF2A-FF3DA50156D5}" dt="2019-04-01T14:56:25.568" v="6352" actId="21"/>
          <ac:picMkLst>
            <pc:docMk/>
            <pc:sldMk cId="1157340735" sldId="266"/>
            <ac:picMk id="6" creationId="{9D22F1D9-93E9-4707-A6C2-88A703AC5643}"/>
          </ac:picMkLst>
        </pc:picChg>
        <pc:picChg chg="mod">
          <ac:chgData name="Tomáš Tomovčík" userId="7e88db492620c68a" providerId="LiveId" clId="{8EF9C2E1-9D2F-40A3-AF2A-FF3DA50156D5}" dt="2019-03-29T17:19:54.110" v="1988" actId="1076"/>
          <ac:picMkLst>
            <pc:docMk/>
            <pc:sldMk cId="1157340735" sldId="266"/>
            <ac:picMk id="9" creationId="{32B2B6F8-A686-4AB8-A764-F6457F98E57C}"/>
          </ac:picMkLst>
        </pc:picChg>
      </pc:sldChg>
      <pc:sldChg chg="addSp delSp modSp add del modNotesTx">
        <pc:chgData name="Tomáš Tomovčík" userId="7e88db492620c68a" providerId="LiveId" clId="{8EF9C2E1-9D2F-40A3-AF2A-FF3DA50156D5}" dt="2019-04-01T14:46:40.058" v="6073" actId="47"/>
        <pc:sldMkLst>
          <pc:docMk/>
          <pc:sldMk cId="368296543" sldId="267"/>
        </pc:sldMkLst>
        <pc:spChg chg="mod">
          <ac:chgData name="Tomáš Tomovčík" userId="7e88db492620c68a" providerId="LiveId" clId="{8EF9C2E1-9D2F-40A3-AF2A-FF3DA50156D5}" dt="2019-03-31T16:24:46.252" v="5611" actId="207"/>
          <ac:spMkLst>
            <pc:docMk/>
            <pc:sldMk cId="368296543" sldId="267"/>
            <ac:spMk id="4" creationId="{1291669F-B455-4119-B07D-B98F3C040DB8}"/>
          </ac:spMkLst>
        </pc:spChg>
        <pc:spChg chg="add del mod">
          <ac:chgData name="Tomáš Tomovčík" userId="7e88db492620c68a" providerId="LiveId" clId="{8EF9C2E1-9D2F-40A3-AF2A-FF3DA50156D5}" dt="2019-03-31T16:24:46.252" v="5611" actId="207"/>
          <ac:spMkLst>
            <pc:docMk/>
            <pc:sldMk cId="368296543" sldId="267"/>
            <ac:spMk id="5" creationId="{30D611C3-E1E1-479C-A382-F78E23C13843}"/>
          </ac:spMkLst>
        </pc:spChg>
        <pc:picChg chg="add del mod">
          <ac:chgData name="Tomáš Tomovčík" userId="7e88db492620c68a" providerId="LiveId" clId="{8EF9C2E1-9D2F-40A3-AF2A-FF3DA50156D5}" dt="2019-03-29T17:18:54.299" v="1974" actId="478"/>
          <ac:picMkLst>
            <pc:docMk/>
            <pc:sldMk cId="368296543" sldId="267"/>
            <ac:picMk id="3" creationId="{30850F5E-1749-4A36-B919-D2A19DBB3D28}"/>
          </ac:picMkLst>
        </pc:picChg>
        <pc:picChg chg="add mod">
          <ac:chgData name="Tomáš Tomovčík" userId="7e88db492620c68a" providerId="LiveId" clId="{8EF9C2E1-9D2F-40A3-AF2A-FF3DA50156D5}" dt="2019-03-29T17:19:00.220" v="1977" actId="1076"/>
          <ac:picMkLst>
            <pc:docMk/>
            <pc:sldMk cId="368296543" sldId="267"/>
            <ac:picMk id="7" creationId="{F2816479-AE3A-4D77-8426-AEB67C3DD8AB}"/>
          </ac:picMkLst>
        </pc:picChg>
        <pc:picChg chg="del">
          <ac:chgData name="Tomáš Tomovčík" userId="7e88db492620c68a" providerId="LiveId" clId="{8EF9C2E1-9D2F-40A3-AF2A-FF3DA50156D5}" dt="2019-03-29T17:12:45.853" v="1758" actId="478"/>
          <ac:picMkLst>
            <pc:docMk/>
            <pc:sldMk cId="368296543" sldId="267"/>
            <ac:picMk id="9" creationId="{32B2B6F8-A686-4AB8-A764-F6457F98E57C}"/>
          </ac:picMkLst>
        </pc:picChg>
      </pc:sldChg>
      <pc:sldChg chg="addSp delSp modSp add del modNotesTx">
        <pc:chgData name="Tomáš Tomovčík" userId="7e88db492620c68a" providerId="LiveId" clId="{8EF9C2E1-9D2F-40A3-AF2A-FF3DA50156D5}" dt="2019-04-01T14:50:06.229" v="6159" actId="47"/>
        <pc:sldMkLst>
          <pc:docMk/>
          <pc:sldMk cId="1880871660" sldId="268"/>
        </pc:sldMkLst>
        <pc:spChg chg="mod">
          <ac:chgData name="Tomáš Tomovčík" userId="7e88db492620c68a" providerId="LiveId" clId="{8EF9C2E1-9D2F-40A3-AF2A-FF3DA50156D5}" dt="2019-03-31T16:24:48.891" v="5612" actId="207"/>
          <ac:spMkLst>
            <pc:docMk/>
            <pc:sldMk cId="1880871660" sldId="268"/>
            <ac:spMk id="4" creationId="{1291669F-B455-4119-B07D-B98F3C040DB8}"/>
          </ac:spMkLst>
        </pc:spChg>
        <pc:spChg chg="mod">
          <ac:chgData name="Tomáš Tomovčík" userId="7e88db492620c68a" providerId="LiveId" clId="{8EF9C2E1-9D2F-40A3-AF2A-FF3DA50156D5}" dt="2019-03-31T16:24:48.891" v="5612" actId="207"/>
          <ac:spMkLst>
            <pc:docMk/>
            <pc:sldMk cId="1880871660" sldId="268"/>
            <ac:spMk id="5" creationId="{30D611C3-E1E1-479C-A382-F78E23C13843}"/>
          </ac:spMkLst>
        </pc:spChg>
        <pc:picChg chg="del mod">
          <ac:chgData name="Tomáš Tomovčík" userId="7e88db492620c68a" providerId="LiveId" clId="{8EF9C2E1-9D2F-40A3-AF2A-FF3DA50156D5}" dt="2019-03-29T17:18:32.606" v="1971" actId="478"/>
          <ac:picMkLst>
            <pc:docMk/>
            <pc:sldMk cId="1880871660" sldId="268"/>
            <ac:picMk id="3" creationId="{30850F5E-1749-4A36-B919-D2A19DBB3D28}"/>
          </ac:picMkLst>
        </pc:picChg>
        <pc:picChg chg="add mod">
          <ac:chgData name="Tomáš Tomovčík" userId="7e88db492620c68a" providerId="LiveId" clId="{8EF9C2E1-9D2F-40A3-AF2A-FF3DA50156D5}" dt="2019-03-29T17:16:39.231" v="1943" actId="1076"/>
          <ac:picMkLst>
            <pc:docMk/>
            <pc:sldMk cId="1880871660" sldId="268"/>
            <ac:picMk id="6" creationId="{58B41A21-716E-4E89-A79F-3BBB8B18509F}"/>
          </ac:picMkLst>
        </pc:picChg>
        <pc:picChg chg="add mod">
          <ac:chgData name="Tomáš Tomovčík" userId="7e88db492620c68a" providerId="LiveId" clId="{8EF9C2E1-9D2F-40A3-AF2A-FF3DA50156D5}" dt="2019-03-29T17:18:56.837" v="1975" actId="1076"/>
          <ac:picMkLst>
            <pc:docMk/>
            <pc:sldMk cId="1880871660" sldId="268"/>
            <ac:picMk id="8" creationId="{74CCF10D-3D25-4F05-BB03-BD188F546879}"/>
          </ac:picMkLst>
        </pc:picChg>
      </pc:sldChg>
      <pc:sldChg chg="addSp delSp modSp add ord setBg modNotesTx">
        <pc:chgData name="Tomáš Tomovčík" userId="7e88db492620c68a" providerId="LiveId" clId="{8EF9C2E1-9D2F-40A3-AF2A-FF3DA50156D5}" dt="2019-04-01T14:56:57.618" v="6359" actId="1076"/>
        <pc:sldMkLst>
          <pc:docMk/>
          <pc:sldMk cId="3583762977" sldId="270"/>
        </pc:sldMkLst>
        <pc:spChg chg="del mod">
          <ac:chgData name="Tomáš Tomovčík" userId="7e88db492620c68a" providerId="LiveId" clId="{8EF9C2E1-9D2F-40A3-AF2A-FF3DA50156D5}" dt="2019-04-01T14:49:59.784" v="6155" actId="478"/>
          <ac:spMkLst>
            <pc:docMk/>
            <pc:sldMk cId="3583762977" sldId="270"/>
            <ac:spMk id="2" creationId="{28121BBB-7446-4ABD-AC13-99892049D751}"/>
          </ac:spMkLst>
        </pc:spChg>
        <pc:spChg chg="add mod">
          <ac:chgData name="Tomáš Tomovčík" userId="7e88db492620c68a" providerId="LiveId" clId="{8EF9C2E1-9D2F-40A3-AF2A-FF3DA50156D5}" dt="2019-04-01T14:55:06.964" v="6326" actId="20577"/>
          <ac:spMkLst>
            <pc:docMk/>
            <pc:sldMk cId="3583762977" sldId="270"/>
            <ac:spMk id="12" creationId="{E3DE6AB0-FF05-4CDF-9104-E58CBBB88E86}"/>
          </ac:spMkLst>
        </pc:spChg>
        <pc:spChg chg="add mod">
          <ac:chgData name="Tomáš Tomovčík" userId="7e88db492620c68a" providerId="LiveId" clId="{8EF9C2E1-9D2F-40A3-AF2A-FF3DA50156D5}" dt="2019-04-01T14:56:57.618" v="6359" actId="1076"/>
          <ac:spMkLst>
            <pc:docMk/>
            <pc:sldMk cId="3583762977" sldId="270"/>
            <ac:spMk id="13" creationId="{114A7430-87D0-47B9-9566-CCB6B20CAC0F}"/>
          </ac:spMkLst>
        </pc:spChg>
        <pc:spChg chg="add mod">
          <ac:chgData name="Tomáš Tomovčík" userId="7e88db492620c68a" providerId="LiveId" clId="{8EF9C2E1-9D2F-40A3-AF2A-FF3DA50156D5}" dt="2019-04-01T14:56:57.618" v="6359" actId="1076"/>
          <ac:spMkLst>
            <pc:docMk/>
            <pc:sldMk cId="3583762977" sldId="270"/>
            <ac:spMk id="14" creationId="{1DCA9F07-7561-4F7A-91F8-97297C9EEDC0}"/>
          </ac:spMkLst>
        </pc:spChg>
        <pc:spChg chg="add mod">
          <ac:chgData name="Tomáš Tomovčík" userId="7e88db492620c68a" providerId="LiveId" clId="{8EF9C2E1-9D2F-40A3-AF2A-FF3DA50156D5}" dt="2019-04-01T14:56:57.618" v="6359" actId="1076"/>
          <ac:spMkLst>
            <pc:docMk/>
            <pc:sldMk cId="3583762977" sldId="270"/>
            <ac:spMk id="15" creationId="{8BB5BEB9-FEB3-4D5A-AE2A-75E4D132E80A}"/>
          </ac:spMkLst>
        </pc:spChg>
        <pc:spChg chg="add mod">
          <ac:chgData name="Tomáš Tomovčík" userId="7e88db492620c68a" providerId="LiveId" clId="{8EF9C2E1-9D2F-40A3-AF2A-FF3DA50156D5}" dt="2019-04-01T14:56:57.618" v="6359" actId="1076"/>
          <ac:spMkLst>
            <pc:docMk/>
            <pc:sldMk cId="3583762977" sldId="270"/>
            <ac:spMk id="16" creationId="{12430B66-C0A8-41C4-85A4-D21D78173F50}"/>
          </ac:spMkLst>
        </pc:spChg>
        <pc:picChg chg="add del mod">
          <ac:chgData name="Tomáš Tomovčík" userId="7e88db492620c68a" providerId="LiveId" clId="{8EF9C2E1-9D2F-40A3-AF2A-FF3DA50156D5}" dt="2019-04-01T14:50:52.329" v="6183" actId="21"/>
          <ac:picMkLst>
            <pc:docMk/>
            <pc:sldMk cId="3583762977" sldId="270"/>
            <ac:picMk id="4" creationId="{53712756-7830-4019-A9AB-689F6017F21C}"/>
          </ac:picMkLst>
        </pc:picChg>
        <pc:picChg chg="add del mod">
          <ac:chgData name="Tomáš Tomovčík" userId="7e88db492620c68a" providerId="LiveId" clId="{8EF9C2E1-9D2F-40A3-AF2A-FF3DA50156D5}" dt="2019-04-01T14:50:52.329" v="6183" actId="21"/>
          <ac:picMkLst>
            <pc:docMk/>
            <pc:sldMk cId="3583762977" sldId="270"/>
            <ac:picMk id="5" creationId="{382526FD-8BF4-4765-9BCC-9B3627E55973}"/>
          </ac:picMkLst>
        </pc:picChg>
        <pc:picChg chg="add del mod">
          <ac:chgData name="Tomáš Tomovčík" userId="7e88db492620c68a" providerId="LiveId" clId="{8EF9C2E1-9D2F-40A3-AF2A-FF3DA50156D5}" dt="2019-04-01T14:50:52.329" v="6183" actId="21"/>
          <ac:picMkLst>
            <pc:docMk/>
            <pc:sldMk cId="3583762977" sldId="270"/>
            <ac:picMk id="6" creationId="{99EBFCD2-F042-4761-9B69-BD420C54E3A3}"/>
          </ac:picMkLst>
        </pc:picChg>
        <pc:picChg chg="add del mod">
          <ac:chgData name="Tomáš Tomovčík" userId="7e88db492620c68a" providerId="LiveId" clId="{8EF9C2E1-9D2F-40A3-AF2A-FF3DA50156D5}" dt="2019-04-01T14:50:52.329" v="6183" actId="21"/>
          <ac:picMkLst>
            <pc:docMk/>
            <pc:sldMk cId="3583762977" sldId="270"/>
            <ac:picMk id="7" creationId="{0D487D23-D01B-4230-98EF-3CA941992AB8}"/>
          </ac:picMkLst>
        </pc:picChg>
        <pc:picChg chg="add mod">
          <ac:chgData name="Tomáš Tomovčík" userId="7e88db492620c68a" providerId="LiveId" clId="{8EF9C2E1-9D2F-40A3-AF2A-FF3DA50156D5}" dt="2019-04-01T14:56:57.618" v="6359" actId="1076"/>
          <ac:picMkLst>
            <pc:docMk/>
            <pc:sldMk cId="3583762977" sldId="270"/>
            <ac:picMk id="8" creationId="{E2D5ED3C-698E-4AF1-ACE4-C379B39F7623}"/>
          </ac:picMkLst>
        </pc:picChg>
        <pc:picChg chg="add mod">
          <ac:chgData name="Tomáš Tomovčík" userId="7e88db492620c68a" providerId="LiveId" clId="{8EF9C2E1-9D2F-40A3-AF2A-FF3DA50156D5}" dt="2019-04-01T14:56:57.618" v="6359" actId="1076"/>
          <ac:picMkLst>
            <pc:docMk/>
            <pc:sldMk cId="3583762977" sldId="270"/>
            <ac:picMk id="9" creationId="{E9356159-D954-4BB9-A859-DF684FB504F5}"/>
          </ac:picMkLst>
        </pc:picChg>
        <pc:picChg chg="add mod">
          <ac:chgData name="Tomáš Tomovčík" userId="7e88db492620c68a" providerId="LiveId" clId="{8EF9C2E1-9D2F-40A3-AF2A-FF3DA50156D5}" dt="2019-04-01T14:56:57.618" v="6359" actId="1076"/>
          <ac:picMkLst>
            <pc:docMk/>
            <pc:sldMk cId="3583762977" sldId="270"/>
            <ac:picMk id="10" creationId="{29939A7A-23C5-4B0A-A4E6-1BAD0FD1B926}"/>
          </ac:picMkLst>
        </pc:picChg>
        <pc:picChg chg="del">
          <ac:chgData name="Tomáš Tomovčík" userId="7e88db492620c68a" providerId="LiveId" clId="{8EF9C2E1-9D2F-40A3-AF2A-FF3DA50156D5}" dt="2019-03-29T17:22:08.344" v="2016" actId="478"/>
          <ac:picMkLst>
            <pc:docMk/>
            <pc:sldMk cId="3583762977" sldId="270"/>
            <ac:picMk id="11" creationId="{CAC6DE62-13D6-4D18-874C-D9778413B4E6}"/>
          </ac:picMkLst>
        </pc:picChg>
        <pc:picChg chg="add mod">
          <ac:chgData name="Tomáš Tomovčík" userId="7e88db492620c68a" providerId="LiveId" clId="{8EF9C2E1-9D2F-40A3-AF2A-FF3DA50156D5}" dt="2019-04-01T14:56:57.618" v="6359" actId="1076"/>
          <ac:picMkLst>
            <pc:docMk/>
            <pc:sldMk cId="3583762977" sldId="270"/>
            <ac:picMk id="11" creationId="{D42A3A20-1109-4497-99AC-452C8FBD3888}"/>
          </ac:picMkLst>
        </pc:picChg>
        <pc:picChg chg="add del mod">
          <ac:chgData name="Tomáš Tomovčík" userId="7e88db492620c68a" providerId="LiveId" clId="{8EF9C2E1-9D2F-40A3-AF2A-FF3DA50156D5}" dt="2019-04-01T14:56:16.508" v="6348" actId="21"/>
          <ac:picMkLst>
            <pc:docMk/>
            <pc:sldMk cId="3583762977" sldId="270"/>
            <ac:picMk id="17" creationId="{00048A51-893B-4940-A731-D7DA4014FFBF}"/>
          </ac:picMkLst>
        </pc:picChg>
        <pc:picChg chg="add mod">
          <ac:chgData name="Tomáš Tomovčík" userId="7e88db492620c68a" providerId="LiveId" clId="{8EF9C2E1-9D2F-40A3-AF2A-FF3DA50156D5}" dt="2019-04-01T14:56:30.358" v="6354" actId="1076"/>
          <ac:picMkLst>
            <pc:docMk/>
            <pc:sldMk cId="3583762977" sldId="270"/>
            <ac:picMk id="18" creationId="{0599A23A-E72D-439F-8A42-C009F293D6E8}"/>
          </ac:picMkLst>
        </pc:picChg>
      </pc:sldChg>
      <pc:sldChg chg="delSp modSp add del">
        <pc:chgData name="Tomáš Tomovčík" userId="7e88db492620c68a" providerId="LiveId" clId="{8EF9C2E1-9D2F-40A3-AF2A-FF3DA50156D5}" dt="2019-04-01T14:50:07.878" v="6161" actId="47"/>
        <pc:sldMkLst>
          <pc:docMk/>
          <pc:sldMk cId="2937165093" sldId="271"/>
        </pc:sldMkLst>
        <pc:spChg chg="mod">
          <ac:chgData name="Tomáš Tomovčík" userId="7e88db492620c68a" providerId="LiveId" clId="{8EF9C2E1-9D2F-40A3-AF2A-FF3DA50156D5}" dt="2019-04-01T14:32:20.146" v="5920" actId="20577"/>
          <ac:spMkLst>
            <pc:docMk/>
            <pc:sldMk cId="2937165093" sldId="271"/>
            <ac:spMk id="4" creationId="{1291669F-B455-4119-B07D-B98F3C040DB8}"/>
          </ac:spMkLst>
        </pc:spChg>
        <pc:spChg chg="mod">
          <ac:chgData name="Tomáš Tomovčík" userId="7e88db492620c68a" providerId="LiveId" clId="{8EF9C2E1-9D2F-40A3-AF2A-FF3DA50156D5}" dt="2019-03-31T16:24:53.774" v="5614" actId="207"/>
          <ac:spMkLst>
            <pc:docMk/>
            <pc:sldMk cId="2937165093" sldId="271"/>
            <ac:spMk id="5" creationId="{30D611C3-E1E1-479C-A382-F78E23C13843}"/>
          </ac:spMkLst>
        </pc:spChg>
        <pc:picChg chg="del">
          <ac:chgData name="Tomáš Tomovčík" userId="7e88db492620c68a" providerId="LiveId" clId="{8EF9C2E1-9D2F-40A3-AF2A-FF3DA50156D5}" dt="2019-03-29T17:28:38.216" v="2188" actId="478"/>
          <ac:picMkLst>
            <pc:docMk/>
            <pc:sldMk cId="2937165093" sldId="271"/>
            <ac:picMk id="6" creationId="{58B41A21-716E-4E89-A79F-3BBB8B18509F}"/>
          </ac:picMkLst>
        </pc:picChg>
      </pc:sldChg>
      <pc:sldChg chg="addSp delSp modSp add del modNotesTx">
        <pc:chgData name="Tomáš Tomovčík" userId="7e88db492620c68a" providerId="LiveId" clId="{8EF9C2E1-9D2F-40A3-AF2A-FF3DA50156D5}" dt="2019-04-01T14:50:08.339" v="6162" actId="47"/>
        <pc:sldMkLst>
          <pc:docMk/>
          <pc:sldMk cId="2660296801" sldId="272"/>
        </pc:sldMkLst>
        <pc:spChg chg="add del mod">
          <ac:chgData name="Tomáš Tomovčík" userId="7e88db492620c68a" providerId="LiveId" clId="{8EF9C2E1-9D2F-40A3-AF2A-FF3DA50156D5}" dt="2019-03-29T17:50:04.481" v="2604"/>
          <ac:spMkLst>
            <pc:docMk/>
            <pc:sldMk cId="2660296801" sldId="272"/>
            <ac:spMk id="2" creationId="{CCFDBCA4-69DA-41B0-A2CA-0E4583F4775E}"/>
          </ac:spMkLst>
        </pc:spChg>
        <pc:spChg chg="add del mod">
          <ac:chgData name="Tomáš Tomovčík" userId="7e88db492620c68a" providerId="LiveId" clId="{8EF9C2E1-9D2F-40A3-AF2A-FF3DA50156D5}" dt="2019-03-29T17:50:04.481" v="2604"/>
          <ac:spMkLst>
            <pc:docMk/>
            <pc:sldMk cId="2660296801" sldId="272"/>
            <ac:spMk id="3" creationId="{32650BA6-6B0A-4E8E-8780-C5BC815ECCB3}"/>
          </ac:spMkLst>
        </pc:spChg>
        <pc:spChg chg="mod">
          <ac:chgData name="Tomáš Tomovčík" userId="7e88db492620c68a" providerId="LiveId" clId="{8EF9C2E1-9D2F-40A3-AF2A-FF3DA50156D5}" dt="2019-04-01T14:32:23.306" v="5922" actId="20577"/>
          <ac:spMkLst>
            <pc:docMk/>
            <pc:sldMk cId="2660296801" sldId="272"/>
            <ac:spMk id="4" creationId="{1291669F-B455-4119-B07D-B98F3C040DB8}"/>
          </ac:spMkLst>
        </pc:spChg>
        <pc:spChg chg="add del mod">
          <ac:chgData name="Tomáš Tomovčík" userId="7e88db492620c68a" providerId="LiveId" clId="{8EF9C2E1-9D2F-40A3-AF2A-FF3DA50156D5}" dt="2019-03-29T17:50:25.544" v="2611"/>
          <ac:spMkLst>
            <pc:docMk/>
            <pc:sldMk cId="2660296801" sldId="272"/>
            <ac:spMk id="5" creationId="{30D611C3-E1E1-479C-A382-F78E23C13843}"/>
          </ac:spMkLst>
        </pc:spChg>
        <pc:spChg chg="add del mod">
          <ac:chgData name="Tomáš Tomovčík" userId="7e88db492620c68a" providerId="LiveId" clId="{8EF9C2E1-9D2F-40A3-AF2A-FF3DA50156D5}" dt="2019-03-29T17:50:04.481" v="2604"/>
          <ac:spMkLst>
            <pc:docMk/>
            <pc:sldMk cId="2660296801" sldId="272"/>
            <ac:spMk id="7" creationId="{DB973556-041C-4132-AAA3-D6AA89C92517}"/>
          </ac:spMkLst>
        </pc:spChg>
        <pc:spChg chg="add del mod">
          <ac:chgData name="Tomáš Tomovčík" userId="7e88db492620c68a" providerId="LiveId" clId="{8EF9C2E1-9D2F-40A3-AF2A-FF3DA50156D5}" dt="2019-03-29T17:50:04.481" v="2604"/>
          <ac:spMkLst>
            <pc:docMk/>
            <pc:sldMk cId="2660296801" sldId="272"/>
            <ac:spMk id="9" creationId="{CF0E51FB-DFFD-4735-B640-0956A23BFB9E}"/>
          </ac:spMkLst>
        </pc:spChg>
        <pc:spChg chg="add del mod">
          <ac:chgData name="Tomáš Tomovčík" userId="7e88db492620c68a" providerId="LiveId" clId="{8EF9C2E1-9D2F-40A3-AF2A-FF3DA50156D5}" dt="2019-03-29T17:50:04.481" v="2604"/>
          <ac:spMkLst>
            <pc:docMk/>
            <pc:sldMk cId="2660296801" sldId="272"/>
            <ac:spMk id="10" creationId="{744C11D9-B2A1-4A69-B5A8-3DD58E02A14A}"/>
          </ac:spMkLst>
        </pc:spChg>
        <pc:graphicFrameChg chg="add mod modGraphic">
          <ac:chgData name="Tomáš Tomovčík" userId="7e88db492620c68a" providerId="LiveId" clId="{8EF9C2E1-9D2F-40A3-AF2A-FF3DA50156D5}" dt="2019-03-29T17:52:38.218" v="2784" actId="1076"/>
          <ac:graphicFrameMkLst>
            <pc:docMk/>
            <pc:sldMk cId="2660296801" sldId="272"/>
            <ac:graphicFrameMk id="11" creationId="{19BA6368-41C3-4229-8DDC-31407531CB1E}"/>
          </ac:graphicFrameMkLst>
        </pc:graphicFrameChg>
        <pc:picChg chg="del">
          <ac:chgData name="Tomáš Tomovčík" userId="7e88db492620c68a" providerId="LiveId" clId="{8EF9C2E1-9D2F-40A3-AF2A-FF3DA50156D5}" dt="2019-03-29T17:49:10.698" v="2522" actId="478"/>
          <ac:picMkLst>
            <pc:docMk/>
            <pc:sldMk cId="2660296801" sldId="272"/>
            <ac:picMk id="6" creationId="{58B41A21-716E-4E89-A79F-3BBB8B18509F}"/>
          </ac:picMkLst>
        </pc:picChg>
      </pc:sldChg>
      <pc:sldChg chg="addSp delSp modSp add del setBg modNotesTx">
        <pc:chgData name="Tomáš Tomovčík" userId="7e88db492620c68a" providerId="LiveId" clId="{8EF9C2E1-9D2F-40A3-AF2A-FF3DA50156D5}" dt="2019-04-01T14:50:13.329" v="6166" actId="47"/>
        <pc:sldMkLst>
          <pc:docMk/>
          <pc:sldMk cId="2481433871" sldId="273"/>
        </pc:sldMkLst>
        <pc:spChg chg="mod">
          <ac:chgData name="Tomáš Tomovčík" userId="7e88db492620c68a" providerId="LiveId" clId="{8EF9C2E1-9D2F-40A3-AF2A-FF3DA50156D5}" dt="2019-04-01T14:32:02.366" v="5916" actId="20577"/>
          <ac:spMkLst>
            <pc:docMk/>
            <pc:sldMk cId="2481433871" sldId="273"/>
            <ac:spMk id="2" creationId="{28121BBB-7446-4ABD-AC13-99892049D751}"/>
          </ac:spMkLst>
        </pc:spChg>
        <pc:picChg chg="del">
          <ac:chgData name="Tomáš Tomovčík" userId="7e88db492620c68a" providerId="LiveId" clId="{8EF9C2E1-9D2F-40A3-AF2A-FF3DA50156D5}" dt="2019-03-29T17:23:38.245" v="2089" actId="478"/>
          <ac:picMkLst>
            <pc:docMk/>
            <pc:sldMk cId="2481433871" sldId="273"/>
            <ac:picMk id="4" creationId="{53712756-7830-4019-A9AB-689F6017F21C}"/>
          </ac:picMkLst>
        </pc:picChg>
        <pc:picChg chg="add del mod">
          <ac:chgData name="Tomáš Tomovčík" userId="7e88db492620c68a" providerId="LiveId" clId="{8EF9C2E1-9D2F-40A3-AF2A-FF3DA50156D5}" dt="2019-04-01T14:50:09.808" v="6163" actId="21"/>
          <ac:picMkLst>
            <pc:docMk/>
            <pc:sldMk cId="2481433871" sldId="273"/>
            <ac:picMk id="5" creationId="{9DB699D7-FECD-455C-A8C3-B07BD2E30CFF}"/>
          </ac:picMkLst>
        </pc:picChg>
      </pc:sldChg>
      <pc:sldChg chg="addSp delSp modSp add del ord setBg modNotesTx">
        <pc:chgData name="Tomáš Tomovčík" userId="7e88db492620c68a" providerId="LiveId" clId="{8EF9C2E1-9D2F-40A3-AF2A-FF3DA50156D5}" dt="2019-04-01T14:50:06.959" v="6160" actId="47"/>
        <pc:sldMkLst>
          <pc:docMk/>
          <pc:sldMk cId="3916603708" sldId="274"/>
        </pc:sldMkLst>
        <pc:spChg chg="mod">
          <ac:chgData name="Tomáš Tomovčík" userId="7e88db492620c68a" providerId="LiveId" clId="{8EF9C2E1-9D2F-40A3-AF2A-FF3DA50156D5}" dt="2019-04-01T14:32:15.572" v="5918" actId="20577"/>
          <ac:spMkLst>
            <pc:docMk/>
            <pc:sldMk cId="3916603708" sldId="274"/>
            <ac:spMk id="4" creationId="{1291669F-B455-4119-B07D-B98F3C040DB8}"/>
          </ac:spMkLst>
        </pc:spChg>
        <pc:spChg chg="mod">
          <ac:chgData name="Tomáš Tomovčík" userId="7e88db492620c68a" providerId="LiveId" clId="{8EF9C2E1-9D2F-40A3-AF2A-FF3DA50156D5}" dt="2019-03-31T16:24:51.456" v="5613" actId="207"/>
          <ac:spMkLst>
            <pc:docMk/>
            <pc:sldMk cId="3916603708" sldId="274"/>
            <ac:spMk id="5" creationId="{30D611C3-E1E1-479C-A382-F78E23C13843}"/>
          </ac:spMkLst>
        </pc:spChg>
        <pc:picChg chg="add del mod">
          <ac:chgData name="Tomáš Tomovčík" userId="7e88db492620c68a" providerId="LiveId" clId="{8EF9C2E1-9D2F-40A3-AF2A-FF3DA50156D5}" dt="2019-03-29T17:44:00.823" v="2340"/>
          <ac:picMkLst>
            <pc:docMk/>
            <pc:sldMk cId="3916603708" sldId="274"/>
            <ac:picMk id="3" creationId="{8959C260-8631-4B0D-A391-0E7EEE357A0F}"/>
          </ac:picMkLst>
        </pc:picChg>
        <pc:picChg chg="add del mod">
          <ac:chgData name="Tomáš Tomovčík" userId="7e88db492620c68a" providerId="LiveId" clId="{8EF9C2E1-9D2F-40A3-AF2A-FF3DA50156D5}" dt="2019-03-29T17:45:06.495" v="2346"/>
          <ac:picMkLst>
            <pc:docMk/>
            <pc:sldMk cId="3916603708" sldId="274"/>
            <ac:picMk id="6" creationId="{F0B264B9-EFEE-4475-B140-04C5D0E3F311}"/>
          </ac:picMkLst>
        </pc:picChg>
        <pc:picChg chg="del">
          <ac:chgData name="Tomáš Tomovčík" userId="7e88db492620c68a" providerId="LiveId" clId="{8EF9C2E1-9D2F-40A3-AF2A-FF3DA50156D5}" dt="2019-03-29T17:39:20.864" v="2307" actId="478"/>
          <ac:picMkLst>
            <pc:docMk/>
            <pc:sldMk cId="3916603708" sldId="274"/>
            <ac:picMk id="7" creationId="{F2816479-AE3A-4D77-8426-AEB67C3DD8AB}"/>
          </ac:picMkLst>
        </pc:picChg>
        <pc:picChg chg="add mod">
          <ac:chgData name="Tomáš Tomovčík" userId="7e88db492620c68a" providerId="LiveId" clId="{8EF9C2E1-9D2F-40A3-AF2A-FF3DA50156D5}" dt="2019-03-31T16:24:51.456" v="5613" actId="207"/>
          <ac:picMkLst>
            <pc:docMk/>
            <pc:sldMk cId="3916603708" sldId="274"/>
            <ac:picMk id="8" creationId="{98179FBA-64AC-47D6-97AF-A2BF320A55E0}"/>
          </ac:picMkLst>
        </pc:picChg>
        <pc:picChg chg="add del mod">
          <ac:chgData name="Tomáš Tomovčík" userId="7e88db492620c68a" providerId="LiveId" clId="{8EF9C2E1-9D2F-40A3-AF2A-FF3DA50156D5}" dt="2019-04-01T14:50:02.849" v="6157" actId="21"/>
          <ac:picMkLst>
            <pc:docMk/>
            <pc:sldMk cId="3916603708" sldId="274"/>
            <ac:picMk id="1026" creationId="{45B3A959-B5D1-45CE-81B4-D87BABF4A331}"/>
          </ac:picMkLst>
        </pc:picChg>
      </pc:sldChg>
      <pc:sldChg chg="addSp delSp modSp add del ord modNotesTx">
        <pc:chgData name="Tomáš Tomovčík" userId="7e88db492620c68a" providerId="LiveId" clId="{8EF9C2E1-9D2F-40A3-AF2A-FF3DA50156D5}" dt="2019-04-01T14:50:12.112" v="6165" actId="47"/>
        <pc:sldMkLst>
          <pc:docMk/>
          <pc:sldMk cId="213790811" sldId="275"/>
        </pc:sldMkLst>
        <pc:spChg chg="mod">
          <ac:chgData name="Tomáš Tomovčík" userId="7e88db492620c68a" providerId="LiveId" clId="{8EF9C2E1-9D2F-40A3-AF2A-FF3DA50156D5}" dt="2019-04-01T14:31:45.399" v="5892" actId="20577"/>
          <ac:spMkLst>
            <pc:docMk/>
            <pc:sldMk cId="213790811" sldId="275"/>
            <ac:spMk id="4" creationId="{1291669F-B455-4119-B07D-B98F3C040DB8}"/>
          </ac:spMkLst>
        </pc:spChg>
        <pc:spChg chg="mod">
          <ac:chgData name="Tomáš Tomovčík" userId="7e88db492620c68a" providerId="LiveId" clId="{8EF9C2E1-9D2F-40A3-AF2A-FF3DA50156D5}" dt="2019-03-31T16:25:00.691" v="5616" actId="207"/>
          <ac:spMkLst>
            <pc:docMk/>
            <pc:sldMk cId="213790811" sldId="275"/>
            <ac:spMk id="5" creationId="{30D611C3-E1E1-479C-A382-F78E23C13843}"/>
          </ac:spMkLst>
        </pc:spChg>
        <pc:picChg chg="del">
          <ac:chgData name="Tomáš Tomovčík" userId="7e88db492620c68a" providerId="LiveId" clId="{8EF9C2E1-9D2F-40A3-AF2A-FF3DA50156D5}" dt="2019-03-29T17:46:58.787" v="2362" actId="478"/>
          <ac:picMkLst>
            <pc:docMk/>
            <pc:sldMk cId="213790811" sldId="275"/>
            <ac:picMk id="6" creationId="{58B41A21-716E-4E89-A79F-3BBB8B18509F}"/>
          </ac:picMkLst>
        </pc:picChg>
        <pc:picChg chg="add mod">
          <ac:chgData name="Tomáš Tomovčík" userId="7e88db492620c68a" providerId="LiveId" clId="{8EF9C2E1-9D2F-40A3-AF2A-FF3DA50156D5}" dt="2019-03-29T17:46:56.429" v="2361" actId="1076"/>
          <ac:picMkLst>
            <pc:docMk/>
            <pc:sldMk cId="213790811" sldId="275"/>
            <ac:picMk id="7" creationId="{37B7ADE2-DA12-4E93-9F11-7821E596C6F7}"/>
          </ac:picMkLst>
        </pc:picChg>
        <pc:picChg chg="del">
          <ac:chgData name="Tomáš Tomovčík" userId="7e88db492620c68a" providerId="LiveId" clId="{8EF9C2E1-9D2F-40A3-AF2A-FF3DA50156D5}" dt="2019-03-29T17:46:54.084" v="2360" actId="478"/>
          <ac:picMkLst>
            <pc:docMk/>
            <pc:sldMk cId="213790811" sldId="275"/>
            <ac:picMk id="8" creationId="{74CCF10D-3D25-4F05-BB03-BD188F546879}"/>
          </ac:picMkLst>
        </pc:picChg>
      </pc:sldChg>
      <pc:sldChg chg="addSp delSp modSp add ord setBg modNotesTx">
        <pc:chgData name="Tomáš Tomovčík" userId="7e88db492620c68a" providerId="LiveId" clId="{8EF9C2E1-9D2F-40A3-AF2A-FF3DA50156D5}" dt="2019-04-01T14:30:35.837" v="5843" actId="20577"/>
        <pc:sldMkLst>
          <pc:docMk/>
          <pc:sldMk cId="360445998" sldId="276"/>
        </pc:sldMkLst>
        <pc:spChg chg="mod">
          <ac:chgData name="Tomáš Tomovčík" userId="7e88db492620c68a" providerId="LiveId" clId="{8EF9C2E1-9D2F-40A3-AF2A-FF3DA50156D5}" dt="2019-04-01T14:30:35.837" v="5843" actId="20577"/>
          <ac:spMkLst>
            <pc:docMk/>
            <pc:sldMk cId="360445998" sldId="276"/>
            <ac:spMk id="2" creationId="{28121BBB-7446-4ABD-AC13-99892049D751}"/>
          </ac:spMkLst>
        </pc:spChg>
        <pc:picChg chg="add del mod">
          <ac:chgData name="Tomáš Tomovčík" userId="7e88db492620c68a" providerId="LiveId" clId="{8EF9C2E1-9D2F-40A3-AF2A-FF3DA50156D5}" dt="2019-03-31T19:12:32.175" v="5792" actId="478"/>
          <ac:picMkLst>
            <pc:docMk/>
            <pc:sldMk cId="360445998" sldId="276"/>
            <ac:picMk id="4" creationId="{10885504-DB99-42A7-8ADF-845B022148F0}"/>
          </ac:picMkLst>
        </pc:picChg>
        <pc:picChg chg="add del mod">
          <ac:chgData name="Tomáš Tomovčík" userId="7e88db492620c68a" providerId="LiveId" clId="{8EF9C2E1-9D2F-40A3-AF2A-FF3DA50156D5}" dt="2019-03-29T19:26:30.134" v="5148" actId="478"/>
          <ac:picMkLst>
            <pc:docMk/>
            <pc:sldMk cId="360445998" sldId="276"/>
            <ac:picMk id="4" creationId="{72C59177-4F8B-4D51-8A00-6CA0B8F73C94}"/>
          </ac:picMkLst>
        </pc:picChg>
        <pc:picChg chg="add del mod">
          <ac:chgData name="Tomáš Tomovčík" userId="7e88db492620c68a" providerId="LiveId" clId="{8EF9C2E1-9D2F-40A3-AF2A-FF3DA50156D5}" dt="2019-03-29T19:26:47.121" v="5151" actId="21"/>
          <ac:picMkLst>
            <pc:docMk/>
            <pc:sldMk cId="360445998" sldId="276"/>
            <ac:picMk id="5" creationId="{3FEEC9C4-B17E-48CC-93FE-5C6F5BDF1B24}"/>
          </ac:picMkLst>
        </pc:picChg>
        <pc:picChg chg="del">
          <ac:chgData name="Tomáš Tomovčík" userId="7e88db492620c68a" providerId="LiveId" clId="{8EF9C2E1-9D2F-40A3-AF2A-FF3DA50156D5}" dt="2019-03-29T17:54:13.265" v="2814" actId="478"/>
          <ac:picMkLst>
            <pc:docMk/>
            <pc:sldMk cId="360445998" sldId="276"/>
            <ac:picMk id="5" creationId="{9DB699D7-FECD-455C-A8C3-B07BD2E30CFF}"/>
          </ac:picMkLst>
        </pc:picChg>
        <pc:picChg chg="add del mod">
          <ac:chgData name="Tomáš Tomovčík" userId="7e88db492620c68a" providerId="LiveId" clId="{8EF9C2E1-9D2F-40A3-AF2A-FF3DA50156D5}" dt="2019-03-29T19:35:29.532" v="5365" actId="478"/>
          <ac:picMkLst>
            <pc:docMk/>
            <pc:sldMk cId="360445998" sldId="276"/>
            <ac:picMk id="6" creationId="{346D197C-F6A1-41A5-8F8B-1CBD5D5F3751}"/>
          </ac:picMkLst>
        </pc:picChg>
        <pc:picChg chg="add del mod">
          <ac:chgData name="Tomáš Tomovčík" userId="7e88db492620c68a" providerId="LiveId" clId="{8EF9C2E1-9D2F-40A3-AF2A-FF3DA50156D5}" dt="2019-03-31T19:12:34.324" v="5793" actId="478"/>
          <ac:picMkLst>
            <pc:docMk/>
            <pc:sldMk cId="360445998" sldId="276"/>
            <ac:picMk id="6" creationId="{D545657C-ED61-476D-9305-26549A1B4D80}"/>
          </ac:picMkLst>
        </pc:picChg>
        <pc:picChg chg="add mod">
          <ac:chgData name="Tomáš Tomovčík" userId="7e88db492620c68a" providerId="LiveId" clId="{8EF9C2E1-9D2F-40A3-AF2A-FF3DA50156D5}" dt="2019-03-29T19:35:33.484" v="5367" actId="1076"/>
          <ac:picMkLst>
            <pc:docMk/>
            <pc:sldMk cId="360445998" sldId="276"/>
            <ac:picMk id="8" creationId="{6AA5682D-234B-494F-AF5A-0C3A86E1091E}"/>
          </ac:picMkLst>
        </pc:picChg>
        <pc:picChg chg="add del mod">
          <ac:chgData name="Tomáš Tomovčík" userId="7e88db492620c68a" providerId="LiveId" clId="{8EF9C2E1-9D2F-40A3-AF2A-FF3DA50156D5}" dt="2019-03-31T19:13:28.030" v="5802" actId="21"/>
          <ac:picMkLst>
            <pc:docMk/>
            <pc:sldMk cId="360445998" sldId="276"/>
            <ac:picMk id="9" creationId="{9C41B555-BB9A-43CC-9711-6476C9757334}"/>
          </ac:picMkLst>
        </pc:picChg>
      </pc:sldChg>
      <pc:sldChg chg="addSp delSp modSp add ord modNotesTx">
        <pc:chgData name="Tomáš Tomovčík" userId="7e88db492620c68a" providerId="LiveId" clId="{8EF9C2E1-9D2F-40A3-AF2A-FF3DA50156D5}" dt="2019-04-01T14:30:41.394" v="5845" actId="20577"/>
        <pc:sldMkLst>
          <pc:docMk/>
          <pc:sldMk cId="445647488" sldId="277"/>
        </pc:sldMkLst>
        <pc:spChg chg="mod">
          <ac:chgData name="Tomáš Tomovčík" userId="7e88db492620c68a" providerId="LiveId" clId="{8EF9C2E1-9D2F-40A3-AF2A-FF3DA50156D5}" dt="2019-04-01T14:30:41.394" v="5845" actId="20577"/>
          <ac:spMkLst>
            <pc:docMk/>
            <pc:sldMk cId="445647488" sldId="277"/>
            <ac:spMk id="4" creationId="{1291669F-B455-4119-B07D-B98F3C040DB8}"/>
          </ac:spMkLst>
        </pc:spChg>
        <pc:spChg chg="mod">
          <ac:chgData name="Tomáš Tomovčík" userId="7e88db492620c68a" providerId="LiveId" clId="{8EF9C2E1-9D2F-40A3-AF2A-FF3DA50156D5}" dt="2019-03-31T16:25:09.503" v="5618" actId="207"/>
          <ac:spMkLst>
            <pc:docMk/>
            <pc:sldMk cId="445647488" sldId="277"/>
            <ac:spMk id="5" creationId="{30D611C3-E1E1-479C-A382-F78E23C13843}"/>
          </ac:spMkLst>
        </pc:spChg>
        <pc:picChg chg="add del mod">
          <ac:chgData name="Tomáš Tomovčík" userId="7e88db492620c68a" providerId="LiveId" clId="{8EF9C2E1-9D2F-40A3-AF2A-FF3DA50156D5}" dt="2019-03-31T19:13:20.609" v="5798" actId="21"/>
          <ac:picMkLst>
            <pc:docMk/>
            <pc:sldMk cId="445647488" sldId="277"/>
            <ac:picMk id="3" creationId="{6B11E906-40BF-40AD-A4E4-8DC21A607F64}"/>
          </ac:picMkLst>
        </pc:picChg>
        <pc:picChg chg="add del mod">
          <ac:chgData name="Tomáš Tomovčík" userId="7e88db492620c68a" providerId="LiveId" clId="{8EF9C2E1-9D2F-40A3-AF2A-FF3DA50156D5}" dt="2019-03-31T19:12:37.647" v="5794" actId="478"/>
          <ac:picMkLst>
            <pc:docMk/>
            <pc:sldMk cId="445647488" sldId="277"/>
            <ac:picMk id="6" creationId="{04159C03-CCB8-46D8-BE44-46BFE11DF731}"/>
          </ac:picMkLst>
        </pc:picChg>
        <pc:picChg chg="del">
          <ac:chgData name="Tomáš Tomovčík" userId="7e88db492620c68a" providerId="LiveId" clId="{8EF9C2E1-9D2F-40A3-AF2A-FF3DA50156D5}" dt="2019-03-29T17:54:37.094" v="2820" actId="478"/>
          <ac:picMkLst>
            <pc:docMk/>
            <pc:sldMk cId="445647488" sldId="277"/>
            <ac:picMk id="7" creationId="{37B7ADE2-DA12-4E93-9F11-7821E596C6F7}"/>
          </ac:picMkLst>
        </pc:picChg>
        <pc:picChg chg="add mod">
          <ac:chgData name="Tomáš Tomovčík" userId="7e88db492620c68a" providerId="LiveId" clId="{8EF9C2E1-9D2F-40A3-AF2A-FF3DA50156D5}" dt="2019-03-31T19:13:30.769" v="5804" actId="1076"/>
          <ac:picMkLst>
            <pc:docMk/>
            <pc:sldMk cId="445647488" sldId="277"/>
            <ac:picMk id="7" creationId="{405BDF18-4117-47C4-814F-633AA4D33978}"/>
          </ac:picMkLst>
        </pc:picChg>
      </pc:sldChg>
      <pc:sldChg chg="addSp delSp modSp new add modNotesTx">
        <pc:chgData name="Tomáš Tomovčík" userId="7e88db492620c68a" providerId="LiveId" clId="{8EF9C2E1-9D2F-40A3-AF2A-FF3DA50156D5}" dt="2019-03-31T16:25:26.166" v="5621" actId="692"/>
        <pc:sldMkLst>
          <pc:docMk/>
          <pc:sldMk cId="1078154952" sldId="278"/>
        </pc:sldMkLst>
        <pc:spChg chg="del">
          <ac:chgData name="Tomáš Tomovčík" userId="7e88db492620c68a" providerId="LiveId" clId="{8EF9C2E1-9D2F-40A3-AF2A-FF3DA50156D5}" dt="2019-03-29T17:56:18.284" v="2917" actId="478"/>
          <ac:spMkLst>
            <pc:docMk/>
            <pc:sldMk cId="1078154952" sldId="278"/>
            <ac:spMk id="2" creationId="{6149C325-A3C0-4487-8685-3C885E10E735}"/>
          </ac:spMkLst>
        </pc:spChg>
        <pc:spChg chg="del">
          <ac:chgData name="Tomáš Tomovčík" userId="7e88db492620c68a" providerId="LiveId" clId="{8EF9C2E1-9D2F-40A3-AF2A-FF3DA50156D5}" dt="2019-03-29T17:56:15.727" v="2916" actId="478"/>
          <ac:spMkLst>
            <pc:docMk/>
            <pc:sldMk cId="1078154952" sldId="278"/>
            <ac:spMk id="3" creationId="{41D8ECF9-278B-4929-8AD2-877D8140AEA1}"/>
          </ac:spMkLst>
        </pc:spChg>
        <pc:spChg chg="add mod">
          <ac:chgData name="Tomáš Tomovčík" userId="7e88db492620c68a" providerId="LiveId" clId="{8EF9C2E1-9D2F-40A3-AF2A-FF3DA50156D5}" dt="2019-03-31T16:25:26.166" v="5621" actId="692"/>
          <ac:spMkLst>
            <pc:docMk/>
            <pc:sldMk cId="1078154952" sldId="278"/>
            <ac:spMk id="7" creationId="{95C2BB16-B8BE-4225-A813-E05F52EF3D63}"/>
          </ac:spMkLst>
        </pc:spChg>
        <pc:spChg chg="add mod">
          <ac:chgData name="Tomáš Tomovčík" userId="7e88db492620c68a" providerId="LiveId" clId="{8EF9C2E1-9D2F-40A3-AF2A-FF3DA50156D5}" dt="2019-03-31T16:25:26.166" v="5621" actId="692"/>
          <ac:spMkLst>
            <pc:docMk/>
            <pc:sldMk cId="1078154952" sldId="278"/>
            <ac:spMk id="8" creationId="{B5CECEC9-49B0-4FBC-852E-801BB3CF5D1B}"/>
          </ac:spMkLst>
        </pc:spChg>
        <pc:spChg chg="add mod">
          <ac:chgData name="Tomáš Tomovčík" userId="7e88db492620c68a" providerId="LiveId" clId="{8EF9C2E1-9D2F-40A3-AF2A-FF3DA50156D5}" dt="2019-03-31T16:25:26.166" v="5621" actId="692"/>
          <ac:spMkLst>
            <pc:docMk/>
            <pc:sldMk cId="1078154952" sldId="278"/>
            <ac:spMk id="9" creationId="{4A8ED544-924C-4E30-B6E8-4F7DA32E1634}"/>
          </ac:spMkLst>
        </pc:spChg>
        <pc:spChg chg="add mod">
          <ac:chgData name="Tomáš Tomovčík" userId="7e88db492620c68a" providerId="LiveId" clId="{8EF9C2E1-9D2F-40A3-AF2A-FF3DA50156D5}" dt="2019-03-31T16:25:26.166" v="5621" actId="692"/>
          <ac:spMkLst>
            <pc:docMk/>
            <pc:sldMk cId="1078154952" sldId="278"/>
            <ac:spMk id="12" creationId="{BC1BB9F0-4594-4385-AD07-497E6873AD73}"/>
          </ac:spMkLst>
        </pc:spChg>
        <pc:spChg chg="add mod">
          <ac:chgData name="Tomáš Tomovčík" userId="7e88db492620c68a" providerId="LiveId" clId="{8EF9C2E1-9D2F-40A3-AF2A-FF3DA50156D5}" dt="2019-03-31T16:25:26.166" v="5621" actId="692"/>
          <ac:spMkLst>
            <pc:docMk/>
            <pc:sldMk cId="1078154952" sldId="278"/>
            <ac:spMk id="13" creationId="{791ABBA5-DBAE-441E-A033-CF4437B99672}"/>
          </ac:spMkLst>
        </pc:spChg>
        <pc:spChg chg="add mod">
          <ac:chgData name="Tomáš Tomovčík" userId="7e88db492620c68a" providerId="LiveId" clId="{8EF9C2E1-9D2F-40A3-AF2A-FF3DA50156D5}" dt="2019-03-31T16:25:13.121" v="5619" actId="207"/>
          <ac:spMkLst>
            <pc:docMk/>
            <pc:sldMk cId="1078154952" sldId="278"/>
            <ac:spMk id="14" creationId="{32102D03-9404-40C0-9DE7-837B4763D31C}"/>
          </ac:spMkLst>
        </pc:spChg>
        <pc:spChg chg="add mod">
          <ac:chgData name="Tomáš Tomovčík" userId="7e88db492620c68a" providerId="LiveId" clId="{8EF9C2E1-9D2F-40A3-AF2A-FF3DA50156D5}" dt="2019-03-31T16:25:13.121" v="5619" actId="207"/>
          <ac:spMkLst>
            <pc:docMk/>
            <pc:sldMk cId="1078154952" sldId="278"/>
            <ac:spMk id="15" creationId="{FC664944-99B7-4DF3-996B-0A5738FB0C9C}"/>
          </ac:spMkLst>
        </pc:spChg>
        <pc:spChg chg="add mod">
          <ac:chgData name="Tomáš Tomovčík" userId="7e88db492620c68a" providerId="LiveId" clId="{8EF9C2E1-9D2F-40A3-AF2A-FF3DA50156D5}" dt="2019-03-31T16:25:13.121" v="5619" actId="207"/>
          <ac:spMkLst>
            <pc:docMk/>
            <pc:sldMk cId="1078154952" sldId="278"/>
            <ac:spMk id="16" creationId="{263382E4-F8C0-4941-9E1F-6BE77FBE8C53}"/>
          </ac:spMkLst>
        </pc:spChg>
        <pc:graphicFrameChg chg="add del mod">
          <ac:chgData name="Tomáš Tomovčík" userId="7e88db492620c68a" providerId="LiveId" clId="{8EF9C2E1-9D2F-40A3-AF2A-FF3DA50156D5}" dt="2019-03-29T17:57:14.628" v="2939" actId="478"/>
          <ac:graphicFrameMkLst>
            <pc:docMk/>
            <pc:sldMk cId="1078154952" sldId="278"/>
            <ac:graphicFrameMk id="4" creationId="{4B9E06EF-0E4F-4A5B-A96E-AA4F726A7B5F}"/>
          </ac:graphicFrameMkLst>
        </pc:graphicFrameChg>
        <pc:cxnChg chg="add mod">
          <ac:chgData name="Tomáš Tomovčík" userId="7e88db492620c68a" providerId="LiveId" clId="{8EF9C2E1-9D2F-40A3-AF2A-FF3DA50156D5}" dt="2019-03-31T16:25:18.846" v="5620" actId="692"/>
          <ac:cxnSpMkLst>
            <pc:docMk/>
            <pc:sldMk cId="1078154952" sldId="278"/>
            <ac:cxnSpMk id="6" creationId="{571B2978-68E4-4C46-91BD-A6AFE043843B}"/>
          </ac:cxnSpMkLst>
        </pc:cxnChg>
        <pc:cxnChg chg="add del mod">
          <ac:chgData name="Tomáš Tomovčík" userId="7e88db492620c68a" providerId="LiveId" clId="{8EF9C2E1-9D2F-40A3-AF2A-FF3DA50156D5}" dt="2019-03-29T17:58:45.761" v="2956" actId="11529"/>
          <ac:cxnSpMkLst>
            <pc:docMk/>
            <pc:sldMk cId="1078154952" sldId="278"/>
            <ac:cxnSpMk id="11" creationId="{30ACC7D6-648D-4B6F-85C0-B94C3C7E40E3}"/>
          </ac:cxnSpMkLst>
        </pc:cxnChg>
      </pc:sldChg>
      <pc:sldChg chg="addSp delSp modSp new add modNotesTx">
        <pc:chgData name="Tomáš Tomovčík" userId="7e88db492620c68a" providerId="LiveId" clId="{8EF9C2E1-9D2F-40A3-AF2A-FF3DA50156D5}" dt="2019-03-31T19:05:01.877" v="5733" actId="20577"/>
        <pc:sldMkLst>
          <pc:docMk/>
          <pc:sldMk cId="1579401154" sldId="279"/>
        </pc:sldMkLst>
        <pc:spChg chg="del">
          <ac:chgData name="Tomáš Tomovčík" userId="7e88db492620c68a" providerId="LiveId" clId="{8EF9C2E1-9D2F-40A3-AF2A-FF3DA50156D5}" dt="2019-03-29T18:00:45.627" v="3038" actId="478"/>
          <ac:spMkLst>
            <pc:docMk/>
            <pc:sldMk cId="1579401154" sldId="279"/>
            <ac:spMk id="2" creationId="{16C590BC-EA27-4020-9A81-CA7BFF3DCBFB}"/>
          </ac:spMkLst>
        </pc:spChg>
        <pc:spChg chg="del">
          <ac:chgData name="Tomáš Tomovčík" userId="7e88db492620c68a" providerId="LiveId" clId="{8EF9C2E1-9D2F-40A3-AF2A-FF3DA50156D5}" dt="2019-03-29T18:00:46.941" v="3039" actId="478"/>
          <ac:spMkLst>
            <pc:docMk/>
            <pc:sldMk cId="1579401154" sldId="279"/>
            <ac:spMk id="3" creationId="{9B2254AE-CE26-45CA-8601-96E6FDC806BC}"/>
          </ac:spMkLst>
        </pc:spChg>
        <pc:spChg chg="add del">
          <ac:chgData name="Tomáš Tomovčík" userId="7e88db492620c68a" providerId="LiveId" clId="{8EF9C2E1-9D2F-40A3-AF2A-FF3DA50156D5}" dt="2019-03-29T18:01:06.478" v="3041" actId="11529"/>
          <ac:spMkLst>
            <pc:docMk/>
            <pc:sldMk cId="1579401154" sldId="279"/>
            <ac:spMk id="4" creationId="{5379B8D7-5EA9-4329-9917-689C4AF14E32}"/>
          </ac:spMkLst>
        </pc:spChg>
        <pc:spChg chg="add del">
          <ac:chgData name="Tomáš Tomovčík" userId="7e88db492620c68a" providerId="LiveId" clId="{8EF9C2E1-9D2F-40A3-AF2A-FF3DA50156D5}" dt="2019-03-29T18:01:26.708" v="3043" actId="478"/>
          <ac:spMkLst>
            <pc:docMk/>
            <pc:sldMk cId="1579401154" sldId="279"/>
            <ac:spMk id="5" creationId="{A655A32C-0377-494C-83F2-DFB66DE61C59}"/>
          </ac:spMkLst>
        </pc:spChg>
        <pc:spChg chg="add mod">
          <ac:chgData name="Tomáš Tomovčík" userId="7e88db492620c68a" providerId="LiveId" clId="{8EF9C2E1-9D2F-40A3-AF2A-FF3DA50156D5}" dt="2019-03-31T16:26:07.551" v="5634" actId="692"/>
          <ac:spMkLst>
            <pc:docMk/>
            <pc:sldMk cId="1579401154" sldId="279"/>
            <ac:spMk id="6" creationId="{7C50D5F3-2878-4474-94E7-B931A4786F4C}"/>
          </ac:spMkLst>
        </pc:spChg>
        <pc:spChg chg="add mod">
          <ac:chgData name="Tomáš Tomovčík" userId="7e88db492620c68a" providerId="LiveId" clId="{8EF9C2E1-9D2F-40A3-AF2A-FF3DA50156D5}" dt="2019-03-31T16:26:16.810" v="5635" actId="692"/>
          <ac:spMkLst>
            <pc:docMk/>
            <pc:sldMk cId="1579401154" sldId="279"/>
            <ac:spMk id="9" creationId="{D6660DB3-3219-4F28-9C68-AF569BEFE353}"/>
          </ac:spMkLst>
        </pc:spChg>
        <pc:spChg chg="add mod">
          <ac:chgData name="Tomáš Tomovčík" userId="7e88db492620c68a" providerId="LiveId" clId="{8EF9C2E1-9D2F-40A3-AF2A-FF3DA50156D5}" dt="2019-03-31T16:26:16.810" v="5635" actId="692"/>
          <ac:spMkLst>
            <pc:docMk/>
            <pc:sldMk cId="1579401154" sldId="279"/>
            <ac:spMk id="10" creationId="{50EF4A21-04B7-4D42-A1E0-8FA56714B6D7}"/>
          </ac:spMkLst>
        </pc:spChg>
        <pc:spChg chg="add mod">
          <ac:chgData name="Tomáš Tomovčík" userId="7e88db492620c68a" providerId="LiveId" clId="{8EF9C2E1-9D2F-40A3-AF2A-FF3DA50156D5}" dt="2019-03-31T16:26:16.810" v="5635" actId="692"/>
          <ac:spMkLst>
            <pc:docMk/>
            <pc:sldMk cId="1579401154" sldId="279"/>
            <ac:spMk id="11" creationId="{A647AC42-CD3B-4B62-9581-ECD3CDEA4AD2}"/>
          </ac:spMkLst>
        </pc:spChg>
        <pc:spChg chg="add mod">
          <ac:chgData name="Tomáš Tomovčík" userId="7e88db492620c68a" providerId="LiveId" clId="{8EF9C2E1-9D2F-40A3-AF2A-FF3DA50156D5}" dt="2019-03-31T16:26:16.810" v="5635" actId="692"/>
          <ac:spMkLst>
            <pc:docMk/>
            <pc:sldMk cId="1579401154" sldId="279"/>
            <ac:spMk id="12" creationId="{4C7ED758-2484-4598-9B80-D9B2CD5EB2CB}"/>
          </ac:spMkLst>
        </pc:spChg>
        <pc:spChg chg="add mod">
          <ac:chgData name="Tomáš Tomovčík" userId="7e88db492620c68a" providerId="LiveId" clId="{8EF9C2E1-9D2F-40A3-AF2A-FF3DA50156D5}" dt="2019-03-31T16:26:16.810" v="5635" actId="692"/>
          <ac:spMkLst>
            <pc:docMk/>
            <pc:sldMk cId="1579401154" sldId="279"/>
            <ac:spMk id="13" creationId="{1C517F70-7FE6-409A-8F3A-316EA32D788C}"/>
          </ac:spMkLst>
        </pc:spChg>
        <pc:spChg chg="add mod">
          <ac:chgData name="Tomáš Tomovčík" userId="7e88db492620c68a" providerId="LiveId" clId="{8EF9C2E1-9D2F-40A3-AF2A-FF3DA50156D5}" dt="2019-03-31T16:25:58.450" v="5631" actId="692"/>
          <ac:spMkLst>
            <pc:docMk/>
            <pc:sldMk cId="1579401154" sldId="279"/>
            <ac:spMk id="14" creationId="{3AC9E052-60BF-4AF6-8BF1-2369BF92A82C}"/>
          </ac:spMkLst>
        </pc:spChg>
        <pc:spChg chg="add mod">
          <ac:chgData name="Tomáš Tomovčík" userId="7e88db492620c68a" providerId="LiveId" clId="{8EF9C2E1-9D2F-40A3-AF2A-FF3DA50156D5}" dt="2019-03-31T16:25:58.450" v="5631" actId="692"/>
          <ac:spMkLst>
            <pc:docMk/>
            <pc:sldMk cId="1579401154" sldId="279"/>
            <ac:spMk id="15" creationId="{5C132FAA-C0B9-4430-A93E-6A314691B240}"/>
          </ac:spMkLst>
        </pc:spChg>
        <pc:spChg chg="add mod">
          <ac:chgData name="Tomáš Tomovčík" userId="7e88db492620c68a" providerId="LiveId" clId="{8EF9C2E1-9D2F-40A3-AF2A-FF3DA50156D5}" dt="2019-03-31T16:25:58.450" v="5631" actId="692"/>
          <ac:spMkLst>
            <pc:docMk/>
            <pc:sldMk cId="1579401154" sldId="279"/>
            <ac:spMk id="16" creationId="{E9B900AB-4A1F-45C7-B586-4E13608AEAEF}"/>
          </ac:spMkLst>
        </pc:spChg>
        <pc:spChg chg="add mod">
          <ac:chgData name="Tomáš Tomovčík" userId="7e88db492620c68a" providerId="LiveId" clId="{8EF9C2E1-9D2F-40A3-AF2A-FF3DA50156D5}" dt="2019-03-31T19:05:01.877" v="5733" actId="20577"/>
          <ac:spMkLst>
            <pc:docMk/>
            <pc:sldMk cId="1579401154" sldId="279"/>
            <ac:spMk id="17" creationId="{D10E3645-76D7-4975-A375-B67391524E2E}"/>
          </ac:spMkLst>
        </pc:spChg>
        <pc:spChg chg="add mod">
          <ac:chgData name="Tomáš Tomovčík" userId="7e88db492620c68a" providerId="LiveId" clId="{8EF9C2E1-9D2F-40A3-AF2A-FF3DA50156D5}" dt="2019-03-31T16:25:58.450" v="5631" actId="692"/>
          <ac:spMkLst>
            <pc:docMk/>
            <pc:sldMk cId="1579401154" sldId="279"/>
            <ac:spMk id="18" creationId="{7B0DBFC9-8ED0-4C6A-8828-3AEAAB396C28}"/>
          </ac:spMkLst>
        </pc:spChg>
        <pc:spChg chg="add mod">
          <ac:chgData name="Tomáš Tomovčík" userId="7e88db492620c68a" providerId="LiveId" clId="{8EF9C2E1-9D2F-40A3-AF2A-FF3DA50156D5}" dt="2019-03-31T16:26:16.810" v="5635" actId="692"/>
          <ac:spMkLst>
            <pc:docMk/>
            <pc:sldMk cId="1579401154" sldId="279"/>
            <ac:spMk id="19" creationId="{0023572C-61B2-4222-BBDA-43C0F0BE7B1B}"/>
          </ac:spMkLst>
        </pc:spChg>
        <pc:spChg chg="add mod">
          <ac:chgData name="Tomáš Tomovčík" userId="7e88db492620c68a" providerId="LiveId" clId="{8EF9C2E1-9D2F-40A3-AF2A-FF3DA50156D5}" dt="2019-03-31T16:25:58.450" v="5631" actId="692"/>
          <ac:spMkLst>
            <pc:docMk/>
            <pc:sldMk cId="1579401154" sldId="279"/>
            <ac:spMk id="20" creationId="{BA46448D-26ED-4DE4-8F79-3A8477A14295}"/>
          </ac:spMkLst>
        </pc:spChg>
        <pc:spChg chg="add del mod">
          <ac:chgData name="Tomáš Tomovčík" userId="7e88db492620c68a" providerId="LiveId" clId="{8EF9C2E1-9D2F-40A3-AF2A-FF3DA50156D5}" dt="2019-03-29T18:11:23.745" v="3170" actId="478"/>
          <ac:spMkLst>
            <pc:docMk/>
            <pc:sldMk cId="1579401154" sldId="279"/>
            <ac:spMk id="21" creationId="{76D8EFFF-A136-4F2E-90F1-CDBE4BAA0868}"/>
          </ac:spMkLst>
        </pc:spChg>
        <pc:picChg chg="add del mod">
          <ac:chgData name="Tomáš Tomovčík" userId="7e88db492620c68a" providerId="LiveId" clId="{8EF9C2E1-9D2F-40A3-AF2A-FF3DA50156D5}" dt="2019-03-29T18:06:32.414" v="3046" actId="478"/>
          <ac:picMkLst>
            <pc:docMk/>
            <pc:sldMk cId="1579401154" sldId="279"/>
            <ac:picMk id="2049" creationId="{A91463FF-225B-47D3-B67F-472A3F7553F3}"/>
          </ac:picMkLst>
        </pc:picChg>
        <pc:picChg chg="add del mod">
          <ac:chgData name="Tomáš Tomovčík" userId="7e88db492620c68a" providerId="LiveId" clId="{8EF9C2E1-9D2F-40A3-AF2A-FF3DA50156D5}" dt="2019-03-29T18:07:04.843" v="3049" actId="478"/>
          <ac:picMkLst>
            <pc:docMk/>
            <pc:sldMk cId="1579401154" sldId="279"/>
            <ac:picMk id="2050" creationId="{9AE42AEE-D557-4E5F-9700-6DF5AF32E542}"/>
          </ac:picMkLst>
        </pc:picChg>
      </pc:sldChg>
      <pc:sldChg chg="addSp delSp modSp add ord setBg modNotesTx">
        <pc:chgData name="Tomáš Tomovčík" userId="7e88db492620c68a" providerId="LiveId" clId="{8EF9C2E1-9D2F-40A3-AF2A-FF3DA50156D5}" dt="2019-04-01T14:30:48.657" v="5848" actId="6549"/>
        <pc:sldMkLst>
          <pc:docMk/>
          <pc:sldMk cId="2325109929" sldId="280"/>
        </pc:sldMkLst>
        <pc:spChg chg="mod">
          <ac:chgData name="Tomáš Tomovčík" userId="7e88db492620c68a" providerId="LiveId" clId="{8EF9C2E1-9D2F-40A3-AF2A-FF3DA50156D5}" dt="2019-04-01T14:30:48.657" v="5848" actId="6549"/>
          <ac:spMkLst>
            <pc:docMk/>
            <pc:sldMk cId="2325109929" sldId="280"/>
            <ac:spMk id="2" creationId="{28121BBB-7446-4ABD-AC13-99892049D751}"/>
          </ac:spMkLst>
        </pc:spChg>
        <pc:picChg chg="add mod">
          <ac:chgData name="Tomáš Tomovčík" userId="7e88db492620c68a" providerId="LiveId" clId="{8EF9C2E1-9D2F-40A3-AF2A-FF3DA50156D5}" dt="2019-03-29T18:14:09.640" v="3222" actId="1076"/>
          <ac:picMkLst>
            <pc:docMk/>
            <pc:sldMk cId="2325109929" sldId="280"/>
            <ac:picMk id="4" creationId="{6EB69AFD-0243-4E6A-A9D2-3B00D7A38002}"/>
          </ac:picMkLst>
        </pc:picChg>
        <pc:picChg chg="add del mod">
          <ac:chgData name="Tomáš Tomovčík" userId="7e88db492620c68a" providerId="LiveId" clId="{8EF9C2E1-9D2F-40A3-AF2A-FF3DA50156D5}" dt="2019-03-31T19:14:52.728" v="5820" actId="21"/>
          <ac:picMkLst>
            <pc:docMk/>
            <pc:sldMk cId="2325109929" sldId="280"/>
            <ac:picMk id="5" creationId="{5EF135FC-EB43-4300-ADD6-2F5134F23EA9}"/>
          </ac:picMkLst>
        </pc:picChg>
        <pc:picChg chg="del">
          <ac:chgData name="Tomáš Tomovčík" userId="7e88db492620c68a" providerId="LiveId" clId="{8EF9C2E1-9D2F-40A3-AF2A-FF3DA50156D5}" dt="2019-03-29T18:14:08.570" v="3221" actId="478"/>
          <ac:picMkLst>
            <pc:docMk/>
            <pc:sldMk cId="2325109929" sldId="280"/>
            <ac:picMk id="5" creationId="{9DB699D7-FECD-455C-A8C3-B07BD2E30CFF}"/>
          </ac:picMkLst>
        </pc:picChg>
      </pc:sldChg>
      <pc:sldChg chg="addSp delSp modSp add">
        <pc:chgData name="Tomáš Tomovčík" userId="7e88db492620c68a" providerId="LiveId" clId="{8EF9C2E1-9D2F-40A3-AF2A-FF3DA50156D5}" dt="2019-04-01T14:52:29.883" v="6208" actId="14100"/>
        <pc:sldMkLst>
          <pc:docMk/>
          <pc:sldMk cId="1541327760" sldId="281"/>
        </pc:sldMkLst>
        <pc:spChg chg="mod">
          <ac:chgData name="Tomáš Tomovčík" userId="7e88db492620c68a" providerId="LiveId" clId="{8EF9C2E1-9D2F-40A3-AF2A-FF3DA50156D5}" dt="2019-04-01T14:52:29.883" v="6208" actId="14100"/>
          <ac:spMkLst>
            <pc:docMk/>
            <pc:sldMk cId="1541327760" sldId="281"/>
            <ac:spMk id="4" creationId="{1291669F-B455-4119-B07D-B98F3C040DB8}"/>
          </ac:spMkLst>
        </pc:spChg>
        <pc:spChg chg="del mod">
          <ac:chgData name="Tomáš Tomovčík" userId="7e88db492620c68a" providerId="LiveId" clId="{8EF9C2E1-9D2F-40A3-AF2A-FF3DA50156D5}" dt="2019-03-29T18:14:49.470" v="3242"/>
          <ac:spMkLst>
            <pc:docMk/>
            <pc:sldMk cId="1541327760" sldId="281"/>
            <ac:spMk id="5" creationId="{30D611C3-E1E1-479C-A382-F78E23C13843}"/>
          </ac:spMkLst>
        </pc:spChg>
        <pc:picChg chg="add mod">
          <ac:chgData name="Tomáš Tomovčík" userId="7e88db492620c68a" providerId="LiveId" clId="{8EF9C2E1-9D2F-40A3-AF2A-FF3DA50156D5}" dt="2019-03-31T16:26:22.070" v="5636" actId="207"/>
          <ac:picMkLst>
            <pc:docMk/>
            <pc:sldMk cId="1541327760" sldId="281"/>
            <ac:picMk id="3" creationId="{28332CF4-238D-4AE0-9C91-CF573B72F842}"/>
          </ac:picMkLst>
        </pc:picChg>
        <pc:picChg chg="del">
          <ac:chgData name="Tomáš Tomovčík" userId="7e88db492620c68a" providerId="LiveId" clId="{8EF9C2E1-9D2F-40A3-AF2A-FF3DA50156D5}" dt="2019-03-29T18:14:43.490" v="3238" actId="478"/>
          <ac:picMkLst>
            <pc:docMk/>
            <pc:sldMk cId="1541327760" sldId="281"/>
            <ac:picMk id="7" creationId="{37B7ADE2-DA12-4E93-9F11-7821E596C6F7}"/>
          </ac:picMkLst>
        </pc:picChg>
        <pc:picChg chg="add mod">
          <ac:chgData name="Tomáš Tomovčík" userId="7e88db492620c68a" providerId="LiveId" clId="{8EF9C2E1-9D2F-40A3-AF2A-FF3DA50156D5}" dt="2019-03-31T16:26:22.070" v="5636" actId="207"/>
          <ac:picMkLst>
            <pc:docMk/>
            <pc:sldMk cId="1541327760" sldId="281"/>
            <ac:picMk id="3074" creationId="{C9367D85-709F-497D-AF46-FD5140897524}"/>
          </ac:picMkLst>
        </pc:picChg>
        <pc:picChg chg="add mod">
          <ac:chgData name="Tomáš Tomovčík" userId="7e88db492620c68a" providerId="LiveId" clId="{8EF9C2E1-9D2F-40A3-AF2A-FF3DA50156D5}" dt="2019-03-31T16:26:22.070" v="5636" actId="207"/>
          <ac:picMkLst>
            <pc:docMk/>
            <pc:sldMk cId="1541327760" sldId="281"/>
            <ac:picMk id="3076" creationId="{CF269F00-934E-48C6-B97D-C39890FCBE98}"/>
          </ac:picMkLst>
        </pc:picChg>
        <pc:picChg chg="add mod">
          <ac:chgData name="Tomáš Tomovčík" userId="7e88db492620c68a" providerId="LiveId" clId="{8EF9C2E1-9D2F-40A3-AF2A-FF3DA50156D5}" dt="2019-03-31T16:26:22.070" v="5636" actId="207"/>
          <ac:picMkLst>
            <pc:docMk/>
            <pc:sldMk cId="1541327760" sldId="281"/>
            <ac:picMk id="3078" creationId="{8F70A649-5538-44B5-87B7-53B784C73CAC}"/>
          </ac:picMkLst>
        </pc:picChg>
      </pc:sldChg>
      <pc:sldChg chg="addSp delSp modSp add">
        <pc:chgData name="Tomáš Tomovčík" userId="7e88db492620c68a" providerId="LiveId" clId="{8EF9C2E1-9D2F-40A3-AF2A-FF3DA50156D5}" dt="2019-04-01T14:30:56.852" v="5852" actId="20577"/>
        <pc:sldMkLst>
          <pc:docMk/>
          <pc:sldMk cId="706747658" sldId="282"/>
        </pc:sldMkLst>
        <pc:spChg chg="mod">
          <ac:chgData name="Tomáš Tomovčík" userId="7e88db492620c68a" providerId="LiveId" clId="{8EF9C2E1-9D2F-40A3-AF2A-FF3DA50156D5}" dt="2019-04-01T14:30:56.852" v="5852" actId="20577"/>
          <ac:spMkLst>
            <pc:docMk/>
            <pc:sldMk cId="706747658" sldId="282"/>
            <ac:spMk id="4" creationId="{1291669F-B455-4119-B07D-B98F3C040DB8}"/>
          </ac:spMkLst>
        </pc:spChg>
        <pc:picChg chg="add mod">
          <ac:chgData name="Tomáš Tomovčík" userId="7e88db492620c68a" providerId="LiveId" clId="{8EF9C2E1-9D2F-40A3-AF2A-FF3DA50156D5}" dt="2019-03-29T18:18:43.181" v="3269" actId="1076"/>
          <ac:picMkLst>
            <pc:docMk/>
            <pc:sldMk cId="706747658" sldId="282"/>
            <ac:picMk id="7" creationId="{426AB7CF-8112-4DDF-A02D-5902ADC0EF3C}"/>
          </ac:picMkLst>
        </pc:picChg>
        <pc:picChg chg="del">
          <ac:chgData name="Tomáš Tomovčík" userId="7e88db492620c68a" providerId="LiveId" clId="{8EF9C2E1-9D2F-40A3-AF2A-FF3DA50156D5}" dt="2019-03-29T18:18:16.855" v="3265" actId="478"/>
          <ac:picMkLst>
            <pc:docMk/>
            <pc:sldMk cId="706747658" sldId="282"/>
            <ac:picMk id="3074" creationId="{C9367D85-709F-497D-AF46-FD5140897524}"/>
          </ac:picMkLst>
        </pc:picChg>
        <pc:picChg chg="del">
          <ac:chgData name="Tomáš Tomovčík" userId="7e88db492620c68a" providerId="LiveId" clId="{8EF9C2E1-9D2F-40A3-AF2A-FF3DA50156D5}" dt="2019-03-29T18:18:17.292" v="3266" actId="478"/>
          <ac:picMkLst>
            <pc:docMk/>
            <pc:sldMk cId="706747658" sldId="282"/>
            <ac:picMk id="3076" creationId="{CF269F00-934E-48C6-B97D-C39890FCBE98}"/>
          </ac:picMkLst>
        </pc:picChg>
        <pc:picChg chg="del">
          <ac:chgData name="Tomáš Tomovčík" userId="7e88db492620c68a" providerId="LiveId" clId="{8EF9C2E1-9D2F-40A3-AF2A-FF3DA50156D5}" dt="2019-03-29T18:18:17.597" v="3267" actId="478"/>
          <ac:picMkLst>
            <pc:docMk/>
            <pc:sldMk cId="706747658" sldId="282"/>
            <ac:picMk id="3078" creationId="{8F70A649-5538-44B5-87B7-53B784C73CAC}"/>
          </ac:picMkLst>
        </pc:picChg>
      </pc:sldChg>
      <pc:sldChg chg="addSp delSp modSp add modNotesTx">
        <pc:chgData name="Tomáš Tomovčík" userId="7e88db492620c68a" providerId="LiveId" clId="{8EF9C2E1-9D2F-40A3-AF2A-FF3DA50156D5}" dt="2019-04-01T14:31:00.107" v="5854" actId="20577"/>
        <pc:sldMkLst>
          <pc:docMk/>
          <pc:sldMk cId="3722981229" sldId="283"/>
        </pc:sldMkLst>
        <pc:spChg chg="mod">
          <ac:chgData name="Tomáš Tomovčík" userId="7e88db492620c68a" providerId="LiveId" clId="{8EF9C2E1-9D2F-40A3-AF2A-FF3DA50156D5}" dt="2019-04-01T14:31:00.107" v="5854" actId="20577"/>
          <ac:spMkLst>
            <pc:docMk/>
            <pc:sldMk cId="3722981229" sldId="283"/>
            <ac:spMk id="4" creationId="{1291669F-B455-4119-B07D-B98F3C040DB8}"/>
          </ac:spMkLst>
        </pc:spChg>
        <pc:picChg chg="add del mod">
          <ac:chgData name="Tomáš Tomovčík" userId="7e88db492620c68a" providerId="LiveId" clId="{8EF9C2E1-9D2F-40A3-AF2A-FF3DA50156D5}" dt="2019-03-29T18:19:29.085" v="3293" actId="478"/>
          <ac:picMkLst>
            <pc:docMk/>
            <pc:sldMk cId="3722981229" sldId="283"/>
            <ac:picMk id="5" creationId="{3699AF3F-716D-4617-B321-90C5B25F8539}"/>
          </ac:picMkLst>
        </pc:picChg>
        <pc:picChg chg="del">
          <ac:chgData name="Tomáš Tomovčík" userId="7e88db492620c68a" providerId="LiveId" clId="{8EF9C2E1-9D2F-40A3-AF2A-FF3DA50156D5}" dt="2019-03-29T18:19:02.539" v="3289" actId="478"/>
          <ac:picMkLst>
            <pc:docMk/>
            <pc:sldMk cId="3722981229" sldId="283"/>
            <ac:picMk id="7" creationId="{426AB7CF-8112-4DDF-A02D-5902ADC0EF3C}"/>
          </ac:picMkLst>
        </pc:picChg>
        <pc:picChg chg="add mod">
          <ac:chgData name="Tomáš Tomovčík" userId="7e88db492620c68a" providerId="LiveId" clId="{8EF9C2E1-9D2F-40A3-AF2A-FF3DA50156D5}" dt="2019-03-29T18:22:30.546" v="3323" actId="1076"/>
          <ac:picMkLst>
            <pc:docMk/>
            <pc:sldMk cId="3722981229" sldId="283"/>
            <ac:picMk id="8" creationId="{C04FE71F-AA42-4C74-90D0-3AEB2F5C93AF}"/>
          </ac:picMkLst>
        </pc:picChg>
        <pc:picChg chg="add mod">
          <ac:chgData name="Tomáš Tomovčík" userId="7e88db492620c68a" providerId="LiveId" clId="{8EF9C2E1-9D2F-40A3-AF2A-FF3DA50156D5}" dt="2019-03-29T18:22:30.546" v="3323" actId="1076"/>
          <ac:picMkLst>
            <pc:docMk/>
            <pc:sldMk cId="3722981229" sldId="283"/>
            <ac:picMk id="10" creationId="{7C59F66E-CB55-4EBE-A5AB-6EA95863F5E6}"/>
          </ac:picMkLst>
        </pc:picChg>
        <pc:picChg chg="add mod">
          <ac:chgData name="Tomáš Tomovčík" userId="7e88db492620c68a" providerId="LiveId" clId="{8EF9C2E1-9D2F-40A3-AF2A-FF3DA50156D5}" dt="2019-03-29T18:22:30.546" v="3323" actId="1076"/>
          <ac:picMkLst>
            <pc:docMk/>
            <pc:sldMk cId="3722981229" sldId="283"/>
            <ac:picMk id="12" creationId="{F23BF482-D4C6-4381-B47F-5480CA21F23B}"/>
          </ac:picMkLst>
        </pc:picChg>
        <pc:picChg chg="add mod">
          <ac:chgData name="Tomáš Tomovčík" userId="7e88db492620c68a" providerId="LiveId" clId="{8EF9C2E1-9D2F-40A3-AF2A-FF3DA50156D5}" dt="2019-03-29T18:22:30.546" v="3323" actId="1076"/>
          <ac:picMkLst>
            <pc:docMk/>
            <pc:sldMk cId="3722981229" sldId="283"/>
            <ac:picMk id="14" creationId="{7983D8CD-ACF9-42C1-A295-88CB499C349C}"/>
          </ac:picMkLst>
        </pc:picChg>
      </pc:sldChg>
      <pc:sldChg chg="addSp delSp modSp add del ord setBg modNotesTx">
        <pc:chgData name="Tomáš Tomovčík" userId="7e88db492620c68a" providerId="LiveId" clId="{8EF9C2E1-9D2F-40A3-AF2A-FF3DA50156D5}" dt="2019-04-01T14:47:33.773" v="6114" actId="20577"/>
        <pc:sldMkLst>
          <pc:docMk/>
          <pc:sldMk cId="1225482394" sldId="284"/>
        </pc:sldMkLst>
        <pc:spChg chg="mod">
          <ac:chgData name="Tomáš Tomovčík" userId="7e88db492620c68a" providerId="LiveId" clId="{8EF9C2E1-9D2F-40A3-AF2A-FF3DA50156D5}" dt="2019-04-01T14:47:33.773" v="6114" actId="20577"/>
          <ac:spMkLst>
            <pc:docMk/>
            <pc:sldMk cId="1225482394" sldId="284"/>
            <ac:spMk id="2" creationId="{28121BBB-7446-4ABD-AC13-99892049D751}"/>
          </ac:spMkLst>
        </pc:spChg>
        <pc:picChg chg="del">
          <ac:chgData name="Tomáš Tomovčík" userId="7e88db492620c68a" providerId="LiveId" clId="{8EF9C2E1-9D2F-40A3-AF2A-FF3DA50156D5}" dt="2019-03-29T18:23:53.240" v="3346" actId="478"/>
          <ac:picMkLst>
            <pc:docMk/>
            <pc:sldMk cId="1225482394" sldId="284"/>
            <ac:picMk id="4" creationId="{6EB69AFD-0243-4E6A-A9D2-3B00D7A38002}"/>
          </ac:picMkLst>
        </pc:picChg>
        <pc:picChg chg="add del mod">
          <ac:chgData name="Tomáš Tomovčík" userId="7e88db492620c68a" providerId="LiveId" clId="{8EF9C2E1-9D2F-40A3-AF2A-FF3DA50156D5}" dt="2019-03-31T19:14:24.872" v="5812" actId="478"/>
          <ac:picMkLst>
            <pc:docMk/>
            <pc:sldMk cId="1225482394" sldId="284"/>
            <ac:picMk id="4" creationId="{88EB8D14-C782-4349-A68D-373FCDFCB03A}"/>
          </ac:picMkLst>
        </pc:picChg>
        <pc:picChg chg="add del mod">
          <ac:chgData name="Tomáš Tomovčík" userId="7e88db492620c68a" providerId="LiveId" clId="{8EF9C2E1-9D2F-40A3-AF2A-FF3DA50156D5}" dt="2019-03-31T19:13:45.672" v="5805" actId="478"/>
          <ac:picMkLst>
            <pc:docMk/>
            <pc:sldMk cId="1225482394" sldId="284"/>
            <ac:picMk id="5" creationId="{4C4892E8-7C0D-47FE-9C80-2A8AFEC66A84}"/>
          </ac:picMkLst>
        </pc:picChg>
        <pc:picChg chg="add del mod">
          <ac:chgData name="Tomáš Tomovčík" userId="7e88db492620c68a" providerId="LiveId" clId="{8EF9C2E1-9D2F-40A3-AF2A-FF3DA50156D5}" dt="2019-03-29T18:25:50.308" v="3361" actId="478"/>
          <ac:picMkLst>
            <pc:docMk/>
            <pc:sldMk cId="1225482394" sldId="284"/>
            <ac:picMk id="6" creationId="{6B0864B6-8301-42A7-9B48-C001AF9C46E1}"/>
          </ac:picMkLst>
        </pc:picChg>
        <pc:picChg chg="add del mod">
          <ac:chgData name="Tomáš Tomovčík" userId="7e88db492620c68a" providerId="LiveId" clId="{8EF9C2E1-9D2F-40A3-AF2A-FF3DA50156D5}" dt="2019-03-31T19:14:43.489" v="5814" actId="21"/>
          <ac:picMkLst>
            <pc:docMk/>
            <pc:sldMk cId="1225482394" sldId="284"/>
            <ac:picMk id="7" creationId="{DF7229C4-4CB9-4675-8AFA-F5411CDF52AB}"/>
          </ac:picMkLst>
        </pc:picChg>
        <pc:picChg chg="add mod">
          <ac:chgData name="Tomáš Tomovčík" userId="7e88db492620c68a" providerId="LiveId" clId="{8EF9C2E1-9D2F-40A3-AF2A-FF3DA50156D5}" dt="2019-03-31T19:14:56.688" v="5822" actId="1076"/>
          <ac:picMkLst>
            <pc:docMk/>
            <pc:sldMk cId="1225482394" sldId="284"/>
            <ac:picMk id="8" creationId="{E8103172-4C02-4360-AAEC-FD7BF25CF2DF}"/>
          </ac:picMkLst>
        </pc:picChg>
      </pc:sldChg>
      <pc:sldChg chg="addSp delSp modSp add modTransition modNotesTx">
        <pc:chgData name="Tomáš Tomovčík" userId="7e88db492620c68a" providerId="LiveId" clId="{8EF9C2E1-9D2F-40A3-AF2A-FF3DA50156D5}" dt="2019-03-31T16:26:31.810" v="5639" actId="207"/>
        <pc:sldMkLst>
          <pc:docMk/>
          <pc:sldMk cId="4112978446" sldId="285"/>
        </pc:sldMkLst>
        <pc:spChg chg="mod">
          <ac:chgData name="Tomáš Tomovčík" userId="7e88db492620c68a" providerId="LiveId" clId="{8EF9C2E1-9D2F-40A3-AF2A-FF3DA50156D5}" dt="2019-03-31T16:26:31.810" v="5639" actId="207"/>
          <ac:spMkLst>
            <pc:docMk/>
            <pc:sldMk cId="4112978446" sldId="285"/>
            <ac:spMk id="2" creationId="{28121BBB-7446-4ABD-AC13-99892049D751}"/>
          </ac:spMkLst>
        </pc:spChg>
        <pc:spChg chg="add mod">
          <ac:chgData name="Tomáš Tomovčík" userId="7e88db492620c68a" providerId="LiveId" clId="{8EF9C2E1-9D2F-40A3-AF2A-FF3DA50156D5}" dt="2019-03-31T16:26:31.810" v="5639" actId="207"/>
          <ac:spMkLst>
            <pc:docMk/>
            <pc:sldMk cId="4112978446" sldId="285"/>
            <ac:spMk id="7" creationId="{0536DF9F-8380-44CD-88EE-F02865E7102A}"/>
          </ac:spMkLst>
        </pc:spChg>
        <pc:spChg chg="add mod">
          <ac:chgData name="Tomáš Tomovčík" userId="7e88db492620c68a" providerId="LiveId" clId="{8EF9C2E1-9D2F-40A3-AF2A-FF3DA50156D5}" dt="2019-03-31T16:26:31.810" v="5639" actId="207"/>
          <ac:spMkLst>
            <pc:docMk/>
            <pc:sldMk cId="4112978446" sldId="285"/>
            <ac:spMk id="8" creationId="{05CD2DAF-2CFC-4B8E-BC5B-1754B516DF4A}"/>
          </ac:spMkLst>
        </pc:spChg>
        <pc:spChg chg="add mod">
          <ac:chgData name="Tomáš Tomovčík" userId="7e88db492620c68a" providerId="LiveId" clId="{8EF9C2E1-9D2F-40A3-AF2A-FF3DA50156D5}" dt="2019-03-31T16:26:31.810" v="5639" actId="207"/>
          <ac:spMkLst>
            <pc:docMk/>
            <pc:sldMk cId="4112978446" sldId="285"/>
            <ac:spMk id="12" creationId="{429FC802-43B2-4706-B04F-618FD2B9432B}"/>
          </ac:spMkLst>
        </pc:spChg>
        <pc:picChg chg="add del mod">
          <ac:chgData name="Tomáš Tomovčík" userId="7e88db492620c68a" providerId="LiveId" clId="{8EF9C2E1-9D2F-40A3-AF2A-FF3DA50156D5}" dt="2019-03-29T18:25:46.355" v="3358" actId="21"/>
          <ac:picMkLst>
            <pc:docMk/>
            <pc:sldMk cId="4112978446" sldId="285"/>
            <ac:picMk id="4" creationId="{F88BFEF6-2C2C-4208-801D-EC61FE9DBA24}"/>
          </ac:picMkLst>
        </pc:picChg>
        <pc:picChg chg="del">
          <ac:chgData name="Tomáš Tomovčík" userId="7e88db492620c68a" providerId="LiveId" clId="{8EF9C2E1-9D2F-40A3-AF2A-FF3DA50156D5}" dt="2019-03-29T18:25:33.537" v="3356" actId="478"/>
          <ac:picMkLst>
            <pc:docMk/>
            <pc:sldMk cId="4112978446" sldId="285"/>
            <ac:picMk id="5" creationId="{4C4892E8-7C0D-47FE-9C80-2A8AFEC66A84}"/>
          </ac:picMkLst>
        </pc:picChg>
        <pc:picChg chg="add">
          <ac:chgData name="Tomáš Tomovčík" userId="7e88db492620c68a" providerId="LiveId" clId="{8EF9C2E1-9D2F-40A3-AF2A-FF3DA50156D5}" dt="2019-03-29T18:26:26.896" v="3382"/>
          <ac:picMkLst>
            <pc:docMk/>
            <pc:sldMk cId="4112978446" sldId="285"/>
            <ac:picMk id="6" creationId="{61BE89C9-7426-44C7-85EB-8E737191C6AD}"/>
          </ac:picMkLst>
        </pc:picChg>
        <pc:picChg chg="add">
          <ac:chgData name="Tomáš Tomovčík" userId="7e88db492620c68a" providerId="LiveId" clId="{8EF9C2E1-9D2F-40A3-AF2A-FF3DA50156D5}" dt="2019-03-29T18:26:26.896" v="3382"/>
          <ac:picMkLst>
            <pc:docMk/>
            <pc:sldMk cId="4112978446" sldId="285"/>
            <ac:picMk id="9" creationId="{CC8D8600-3555-4C1E-920F-6CCC8EE10BC6}"/>
          </ac:picMkLst>
        </pc:picChg>
        <pc:picChg chg="add">
          <ac:chgData name="Tomáš Tomovčík" userId="7e88db492620c68a" providerId="LiveId" clId="{8EF9C2E1-9D2F-40A3-AF2A-FF3DA50156D5}" dt="2019-03-29T18:26:26.896" v="3382"/>
          <ac:picMkLst>
            <pc:docMk/>
            <pc:sldMk cId="4112978446" sldId="285"/>
            <ac:picMk id="10" creationId="{99B0E019-0155-40DB-B99F-4D5883A88381}"/>
          </ac:picMkLst>
        </pc:picChg>
        <pc:picChg chg="add">
          <ac:chgData name="Tomáš Tomovčík" userId="7e88db492620c68a" providerId="LiveId" clId="{8EF9C2E1-9D2F-40A3-AF2A-FF3DA50156D5}" dt="2019-03-29T18:26:26.896" v="3382"/>
          <ac:picMkLst>
            <pc:docMk/>
            <pc:sldMk cId="4112978446" sldId="285"/>
            <ac:picMk id="11" creationId="{71AEAABC-1B7B-45BC-A8F4-A61DCC820A82}"/>
          </ac:picMkLst>
        </pc:picChg>
      </pc:sldChg>
      <pc:sldChg chg="addSp delSp modSp add del mod ord setBg">
        <pc:chgData name="Tomáš Tomovčík" userId="7e88db492620c68a" providerId="LiveId" clId="{8EF9C2E1-9D2F-40A3-AF2A-FF3DA50156D5}" dt="2019-04-01T14:50:41.338" v="6179" actId="47"/>
        <pc:sldMkLst>
          <pc:docMk/>
          <pc:sldMk cId="1778029469" sldId="287"/>
        </pc:sldMkLst>
        <pc:spChg chg="add del mod">
          <ac:chgData name="Tomáš Tomovčík" userId="7e88db492620c68a" providerId="LiveId" clId="{8EF9C2E1-9D2F-40A3-AF2A-FF3DA50156D5}" dt="2019-04-01T14:31:36.030" v="5887" actId="5793"/>
          <ac:spMkLst>
            <pc:docMk/>
            <pc:sldMk cId="1778029469" sldId="287"/>
            <ac:spMk id="2" creationId="{28121BBB-7446-4ABD-AC13-99892049D751}"/>
          </ac:spMkLst>
        </pc:spChg>
        <pc:picChg chg="add del mod">
          <ac:chgData name="Tomáš Tomovčík" userId="7e88db492620c68a" providerId="LiveId" clId="{8EF9C2E1-9D2F-40A3-AF2A-FF3DA50156D5}" dt="2019-03-29T19:26:54.832" v="5155" actId="21"/>
          <ac:picMkLst>
            <pc:docMk/>
            <pc:sldMk cId="1778029469" sldId="287"/>
            <ac:picMk id="4" creationId="{3A166C0C-033A-49DC-AFC2-A0D9F3105BDB}"/>
          </ac:picMkLst>
        </pc:picChg>
        <pc:picChg chg="add del mod">
          <ac:chgData name="Tomáš Tomovčík" userId="7e88db492620c68a" providerId="LiveId" clId="{8EF9C2E1-9D2F-40A3-AF2A-FF3DA50156D5}" dt="2019-03-29T19:30:11.761" v="5173" actId="478"/>
          <ac:picMkLst>
            <pc:docMk/>
            <pc:sldMk cId="1778029469" sldId="287"/>
            <ac:picMk id="5" creationId="{9DB699D7-FECD-455C-A8C3-B07BD2E30CFF}"/>
          </ac:picMkLst>
        </pc:picChg>
        <pc:picChg chg="add del mod">
          <ac:chgData name="Tomáš Tomovčík" userId="7e88db492620c68a" providerId="LiveId" clId="{8EF9C2E1-9D2F-40A3-AF2A-FF3DA50156D5}" dt="2019-04-01T14:50:15.169" v="6167" actId="21"/>
          <ac:picMkLst>
            <pc:docMk/>
            <pc:sldMk cId="1778029469" sldId="287"/>
            <ac:picMk id="6" creationId="{B969C510-D063-43DD-9350-9A16DD5F7858}"/>
          </ac:picMkLst>
        </pc:picChg>
        <pc:picChg chg="add del mod">
          <ac:chgData name="Tomáš Tomovčík" userId="7e88db492620c68a" providerId="LiveId" clId="{8EF9C2E1-9D2F-40A3-AF2A-FF3DA50156D5}" dt="2019-03-29T19:29:49.532" v="5167"/>
          <ac:picMkLst>
            <pc:docMk/>
            <pc:sldMk cId="1778029469" sldId="287"/>
            <ac:picMk id="1026" creationId="{0C7FBC2D-C326-499A-8FB9-44611F5B6D2C}"/>
          </ac:picMkLst>
        </pc:picChg>
        <pc:picChg chg="add del mod">
          <ac:chgData name="Tomáš Tomovčík" userId="7e88db492620c68a" providerId="LiveId" clId="{8EF9C2E1-9D2F-40A3-AF2A-FF3DA50156D5}" dt="2019-03-29T19:31:58.684" v="5188" actId="478"/>
          <ac:picMkLst>
            <pc:docMk/>
            <pc:sldMk cId="1778029469" sldId="287"/>
            <ac:picMk id="1028" creationId="{C74098EE-BEB1-436D-B8E7-EF349123D55C}"/>
          </ac:picMkLst>
        </pc:picChg>
      </pc:sldChg>
      <pc:sldChg chg="addSp delSp modSp add del ord">
        <pc:chgData name="Tomáš Tomovčík" userId="7e88db492620c68a" providerId="LiveId" clId="{8EF9C2E1-9D2F-40A3-AF2A-FF3DA50156D5}" dt="2019-04-01T14:50:41.819" v="6180" actId="47"/>
        <pc:sldMkLst>
          <pc:docMk/>
          <pc:sldMk cId="2674155769" sldId="288"/>
        </pc:sldMkLst>
        <pc:spChg chg="mod">
          <ac:chgData name="Tomáš Tomovčík" userId="7e88db492620c68a" providerId="LiveId" clId="{8EF9C2E1-9D2F-40A3-AF2A-FF3DA50156D5}" dt="2019-04-01T14:31:31.090" v="5877" actId="6549"/>
          <ac:spMkLst>
            <pc:docMk/>
            <pc:sldMk cId="2674155769" sldId="288"/>
            <ac:spMk id="4" creationId="{1291669F-B455-4119-B07D-B98F3C040DB8}"/>
          </ac:spMkLst>
        </pc:spChg>
        <pc:spChg chg="mod">
          <ac:chgData name="Tomáš Tomovčík" userId="7e88db492620c68a" providerId="LiveId" clId="{8EF9C2E1-9D2F-40A3-AF2A-FF3DA50156D5}" dt="2019-03-31T16:25:06.552" v="5617" actId="207"/>
          <ac:spMkLst>
            <pc:docMk/>
            <pc:sldMk cId="2674155769" sldId="288"/>
            <ac:spMk id="5" creationId="{30D611C3-E1E1-479C-A382-F78E23C13843}"/>
          </ac:spMkLst>
        </pc:spChg>
        <pc:picChg chg="add mod">
          <ac:chgData name="Tomáš Tomovčík" userId="7e88db492620c68a" providerId="LiveId" clId="{8EF9C2E1-9D2F-40A3-AF2A-FF3DA50156D5}" dt="2019-03-29T19:32:13.367" v="5192" actId="1076"/>
          <ac:picMkLst>
            <pc:docMk/>
            <pc:sldMk cId="2674155769" sldId="288"/>
            <ac:picMk id="6" creationId="{380B06FD-566A-481B-88B9-0C4EDB9DE0E0}"/>
          </ac:picMkLst>
        </pc:picChg>
        <pc:picChg chg="del">
          <ac:chgData name="Tomáš Tomovčík" userId="7e88db492620c68a" providerId="LiveId" clId="{8EF9C2E1-9D2F-40A3-AF2A-FF3DA50156D5}" dt="2019-03-29T19:32:08.032" v="5191" actId="478"/>
          <ac:picMkLst>
            <pc:docMk/>
            <pc:sldMk cId="2674155769" sldId="288"/>
            <ac:picMk id="7" creationId="{37B7ADE2-DA12-4E93-9F11-7821E596C6F7}"/>
          </ac:picMkLst>
        </pc:picChg>
      </pc:sldChg>
      <pc:sldChg chg="addSp delSp modSp add mod ord setBg modNotesTx">
        <pc:chgData name="Tomáš Tomovčík" userId="7e88db492620c68a" providerId="LiveId" clId="{8EF9C2E1-9D2F-40A3-AF2A-FF3DA50156D5}" dt="2019-03-31T16:26:34.651" v="5640" actId="207"/>
        <pc:sldMkLst>
          <pc:docMk/>
          <pc:sldMk cId="508497537" sldId="289"/>
        </pc:sldMkLst>
        <pc:spChg chg="add del mod">
          <ac:chgData name="Tomáš Tomovčík" userId="7e88db492620c68a" providerId="LiveId" clId="{8EF9C2E1-9D2F-40A3-AF2A-FF3DA50156D5}" dt="2019-03-30T14:40:57.633" v="5535"/>
          <ac:spMkLst>
            <pc:docMk/>
            <pc:sldMk cId="508497537" sldId="289"/>
            <ac:spMk id="2" creationId="{28121BBB-7446-4ABD-AC13-99892049D751}"/>
          </ac:spMkLst>
        </pc:spChg>
        <pc:spChg chg="add del">
          <ac:chgData name="Tomáš Tomovčík" userId="7e88db492620c68a" providerId="LiveId" clId="{8EF9C2E1-9D2F-40A3-AF2A-FF3DA50156D5}" dt="2019-03-30T14:45:57.338" v="5569"/>
          <ac:spMkLst>
            <pc:docMk/>
            <pc:sldMk cId="508497537" sldId="289"/>
            <ac:spMk id="7" creationId="{6AEA6451-E6ED-4823-9583-67BE0603AD03}"/>
          </ac:spMkLst>
        </pc:spChg>
        <pc:spChg chg="add del">
          <ac:chgData name="Tomáš Tomovčík" userId="7e88db492620c68a" providerId="LiveId" clId="{8EF9C2E1-9D2F-40A3-AF2A-FF3DA50156D5}" dt="2019-03-30T14:45:57.338" v="5569"/>
          <ac:spMkLst>
            <pc:docMk/>
            <pc:sldMk cId="508497537" sldId="289"/>
            <ac:spMk id="10" creationId="{D60AC47F-732F-49F2-B10A-18CB6E7A3690}"/>
          </ac:spMkLst>
        </pc:spChg>
        <pc:spChg chg="add mod">
          <ac:chgData name="Tomáš Tomovčík" userId="7e88db492620c68a" providerId="LiveId" clId="{8EF9C2E1-9D2F-40A3-AF2A-FF3DA50156D5}" dt="2019-03-31T16:26:34.651" v="5640" actId="207"/>
          <ac:spMkLst>
            <pc:docMk/>
            <pc:sldMk cId="508497537" sldId="289"/>
            <ac:spMk id="12" creationId="{D482B59F-FB35-42AC-AFB5-76E6CFF97134}"/>
          </ac:spMkLst>
        </pc:spChg>
        <pc:spChg chg="add mod">
          <ac:chgData name="Tomáš Tomovčík" userId="7e88db492620c68a" providerId="LiveId" clId="{8EF9C2E1-9D2F-40A3-AF2A-FF3DA50156D5}" dt="2019-03-31T16:26:34.651" v="5640" actId="207"/>
          <ac:spMkLst>
            <pc:docMk/>
            <pc:sldMk cId="508497537" sldId="289"/>
            <ac:spMk id="13" creationId="{9BD56BF2-7B83-478A-B3A9-5A8D2FC78B9D}"/>
          </ac:spMkLst>
        </pc:spChg>
        <pc:spChg chg="add mod">
          <ac:chgData name="Tomáš Tomovčík" userId="7e88db492620c68a" providerId="LiveId" clId="{8EF9C2E1-9D2F-40A3-AF2A-FF3DA50156D5}" dt="2019-03-31T16:26:34.651" v="5640" actId="207"/>
          <ac:spMkLst>
            <pc:docMk/>
            <pc:sldMk cId="508497537" sldId="289"/>
            <ac:spMk id="17" creationId="{5F113B23-4395-4809-9370-6F94F9CAF68B}"/>
          </ac:spMkLst>
        </pc:spChg>
        <pc:picChg chg="add del">
          <ac:chgData name="Tomáš Tomovčík" userId="7e88db492620c68a" providerId="LiveId" clId="{8EF9C2E1-9D2F-40A3-AF2A-FF3DA50156D5}" dt="2019-03-30T14:40:27.054" v="5507" actId="478"/>
          <ac:picMkLst>
            <pc:docMk/>
            <pc:sldMk cId="508497537" sldId="289"/>
            <ac:picMk id="5" creationId="{4C4892E8-7C0D-47FE-9C80-2A8AFEC66A84}"/>
          </ac:picMkLst>
        </pc:picChg>
        <pc:picChg chg="add del">
          <ac:chgData name="Tomáš Tomovčík" userId="7e88db492620c68a" providerId="LiveId" clId="{8EF9C2E1-9D2F-40A3-AF2A-FF3DA50156D5}" dt="2019-03-30T14:45:57.338" v="5569"/>
          <ac:picMkLst>
            <pc:docMk/>
            <pc:sldMk cId="508497537" sldId="289"/>
            <ac:picMk id="6" creationId="{AEF2B9AA-8654-4E10-83F2-9029F77D45CE}"/>
          </ac:picMkLst>
        </pc:picChg>
        <pc:picChg chg="add del">
          <ac:chgData name="Tomáš Tomovčík" userId="7e88db492620c68a" providerId="LiveId" clId="{8EF9C2E1-9D2F-40A3-AF2A-FF3DA50156D5}" dt="2019-03-30T14:45:57.338" v="5569"/>
          <ac:picMkLst>
            <pc:docMk/>
            <pc:sldMk cId="508497537" sldId="289"/>
            <ac:picMk id="8" creationId="{27416AF6-837D-4B22-927C-D7DC40E92EE0}"/>
          </ac:picMkLst>
        </pc:picChg>
        <pc:picChg chg="add del">
          <ac:chgData name="Tomáš Tomovčík" userId="7e88db492620c68a" providerId="LiveId" clId="{8EF9C2E1-9D2F-40A3-AF2A-FF3DA50156D5}" dt="2019-03-30T14:45:57.338" v="5569"/>
          <ac:picMkLst>
            <pc:docMk/>
            <pc:sldMk cId="508497537" sldId="289"/>
            <ac:picMk id="9" creationId="{0DA25595-57E4-499F-A50F-85FFFAD44522}"/>
          </ac:picMkLst>
        </pc:picChg>
        <pc:picChg chg="add mod">
          <ac:chgData name="Tomáš Tomovčík" userId="7e88db492620c68a" providerId="LiveId" clId="{8EF9C2E1-9D2F-40A3-AF2A-FF3DA50156D5}" dt="2019-03-31T16:26:34.651" v="5640" actId="207"/>
          <ac:picMkLst>
            <pc:docMk/>
            <pc:sldMk cId="508497537" sldId="289"/>
            <ac:picMk id="11" creationId="{3FC7DDAF-7D53-4E88-AD7B-0B478AFDA506}"/>
          </ac:picMkLst>
        </pc:picChg>
        <pc:picChg chg="add mod">
          <ac:chgData name="Tomáš Tomovčík" userId="7e88db492620c68a" providerId="LiveId" clId="{8EF9C2E1-9D2F-40A3-AF2A-FF3DA50156D5}" dt="2019-03-31T16:26:34.651" v="5640" actId="207"/>
          <ac:picMkLst>
            <pc:docMk/>
            <pc:sldMk cId="508497537" sldId="289"/>
            <ac:picMk id="14" creationId="{97A30DEC-3E56-4724-922D-6089D8F6AA28}"/>
          </ac:picMkLst>
        </pc:picChg>
        <pc:picChg chg="add mod">
          <ac:chgData name="Tomáš Tomovčík" userId="7e88db492620c68a" providerId="LiveId" clId="{8EF9C2E1-9D2F-40A3-AF2A-FF3DA50156D5}" dt="2019-03-31T16:26:34.651" v="5640" actId="207"/>
          <ac:picMkLst>
            <pc:docMk/>
            <pc:sldMk cId="508497537" sldId="289"/>
            <ac:picMk id="15" creationId="{F0A3A5C6-91A0-4DD2-A3F8-C7D6E6722F44}"/>
          </ac:picMkLst>
        </pc:picChg>
        <pc:picChg chg="add mod">
          <ac:chgData name="Tomáš Tomovčík" userId="7e88db492620c68a" providerId="LiveId" clId="{8EF9C2E1-9D2F-40A3-AF2A-FF3DA50156D5}" dt="2019-03-31T16:26:34.651" v="5640" actId="207"/>
          <ac:picMkLst>
            <pc:docMk/>
            <pc:sldMk cId="508497537" sldId="289"/>
            <ac:picMk id="16" creationId="{9C686F93-F7E9-4789-95D8-D4E6EFDF5218}"/>
          </ac:picMkLst>
        </pc:picChg>
        <pc:picChg chg="add del mod">
          <ac:chgData name="Tomáš Tomovčík" userId="7e88db492620c68a" providerId="LiveId" clId="{8EF9C2E1-9D2F-40A3-AF2A-FF3DA50156D5}" dt="2019-03-30T14:42:40.409" v="5543"/>
          <ac:picMkLst>
            <pc:docMk/>
            <pc:sldMk cId="508497537" sldId="289"/>
            <ac:picMk id="1026" creationId="{11EFDC16-159A-42BC-A52E-EAD8221EB4A6}"/>
          </ac:picMkLst>
        </pc:picChg>
        <pc:picChg chg="add mod">
          <ac:chgData name="Tomáš Tomovčík" userId="7e88db492620c68a" providerId="LiveId" clId="{8EF9C2E1-9D2F-40A3-AF2A-FF3DA50156D5}" dt="2019-03-31T16:26:34.651" v="5640" actId="207"/>
          <ac:picMkLst>
            <pc:docMk/>
            <pc:sldMk cId="508497537" sldId="289"/>
            <ac:picMk id="1028" creationId="{E19886D1-A153-4201-A1C2-D69A6E1D3483}"/>
          </ac:picMkLst>
        </pc:picChg>
      </pc:sldChg>
      <pc:sldChg chg="addSp delSp modSp add">
        <pc:chgData name="Tomáš Tomovčík" userId="7e88db492620c68a" providerId="LiveId" clId="{8EF9C2E1-9D2F-40A3-AF2A-FF3DA50156D5}" dt="2019-04-01T14:51:29.358" v="6195" actId="21"/>
        <pc:sldMkLst>
          <pc:docMk/>
          <pc:sldMk cId="3725327376" sldId="290"/>
        </pc:sldMkLst>
        <pc:spChg chg="mod">
          <ac:chgData name="Tomáš Tomovčík" userId="7e88db492620c68a" providerId="LiveId" clId="{8EF9C2E1-9D2F-40A3-AF2A-FF3DA50156D5}" dt="2019-04-01T14:38:01.825" v="6069" actId="14100"/>
          <ac:spMkLst>
            <pc:docMk/>
            <pc:sldMk cId="3725327376" sldId="290"/>
            <ac:spMk id="4" creationId="{1291669F-B455-4119-B07D-B98F3C040DB8}"/>
          </ac:spMkLst>
        </pc:spChg>
        <pc:spChg chg="del mod">
          <ac:chgData name="Tomáš Tomovčík" userId="7e88db492620c68a" providerId="LiveId" clId="{8EF9C2E1-9D2F-40A3-AF2A-FF3DA50156D5}" dt="2019-04-01T14:36:44.074" v="6039"/>
          <ac:spMkLst>
            <pc:docMk/>
            <pc:sldMk cId="3725327376" sldId="290"/>
            <ac:spMk id="5" creationId="{30D611C3-E1E1-479C-A382-F78E23C13843}"/>
          </ac:spMkLst>
        </pc:spChg>
        <pc:spChg chg="add mod">
          <ac:chgData name="Tomáš Tomovčík" userId="7e88db492620c68a" providerId="LiveId" clId="{8EF9C2E1-9D2F-40A3-AF2A-FF3DA50156D5}" dt="2019-04-01T14:51:13.612" v="6189" actId="14100"/>
          <ac:spMkLst>
            <pc:docMk/>
            <pc:sldMk cId="3725327376" sldId="290"/>
            <ac:spMk id="6" creationId="{72D6D910-7AE1-42EB-9A8D-6C1245493A85}"/>
          </ac:spMkLst>
        </pc:spChg>
        <pc:picChg chg="add del mod">
          <ac:chgData name="Tomáš Tomovčík" userId="7e88db492620c68a" providerId="LiveId" clId="{8EF9C2E1-9D2F-40A3-AF2A-FF3DA50156D5}" dt="2019-04-01T14:51:29.358" v="6195" actId="21"/>
          <ac:picMkLst>
            <pc:docMk/>
            <pc:sldMk cId="3725327376" sldId="290"/>
            <ac:picMk id="7" creationId="{404CCCFB-3217-4266-B649-08CD2F47076A}"/>
          </ac:picMkLst>
        </pc:picChg>
        <pc:picChg chg="add del mod">
          <ac:chgData name="Tomáš Tomovčík" userId="7e88db492620c68a" providerId="LiveId" clId="{8EF9C2E1-9D2F-40A3-AF2A-FF3DA50156D5}" dt="2019-04-01T14:51:29.358" v="6195" actId="21"/>
          <ac:picMkLst>
            <pc:docMk/>
            <pc:sldMk cId="3725327376" sldId="290"/>
            <ac:picMk id="8" creationId="{B2782CD1-E16E-40D9-BEAD-8511E4DFE17D}"/>
          </ac:picMkLst>
        </pc:picChg>
        <pc:picChg chg="add del mod">
          <ac:chgData name="Tomáš Tomovčík" userId="7e88db492620c68a" providerId="LiveId" clId="{8EF9C2E1-9D2F-40A3-AF2A-FF3DA50156D5}" dt="2019-04-01T14:51:29.358" v="6195" actId="21"/>
          <ac:picMkLst>
            <pc:docMk/>
            <pc:sldMk cId="3725327376" sldId="290"/>
            <ac:picMk id="9" creationId="{1398C7E6-7303-4F7A-8450-95A6C8E3C88D}"/>
          </ac:picMkLst>
        </pc:picChg>
        <pc:picChg chg="add del mod">
          <ac:chgData name="Tomáš Tomovčík" userId="7e88db492620c68a" providerId="LiveId" clId="{8EF9C2E1-9D2F-40A3-AF2A-FF3DA50156D5}" dt="2019-04-01T14:51:29.358" v="6195" actId="21"/>
          <ac:picMkLst>
            <pc:docMk/>
            <pc:sldMk cId="3725327376" sldId="290"/>
            <ac:picMk id="10" creationId="{340C8748-24E8-4D4B-BDF3-5E93646B7D12}"/>
          </ac:picMkLst>
        </pc:picChg>
        <pc:picChg chg="del">
          <ac:chgData name="Tomáš Tomovčík" userId="7e88db492620c68a" providerId="LiveId" clId="{8EF9C2E1-9D2F-40A3-AF2A-FF3DA50156D5}" dt="2019-04-01T14:36:53.684" v="6040" actId="478"/>
          <ac:picMkLst>
            <pc:docMk/>
            <pc:sldMk cId="3725327376" sldId="290"/>
            <ac:picMk id="14" creationId="{89755DD7-51D7-4ED1-9067-7FCC82A97FC2}"/>
          </ac:picMkLst>
        </pc:picChg>
      </pc:sldChg>
      <pc:sldChg chg="addSp delSp modSp add">
        <pc:chgData name="Tomáš Tomovčík" userId="7e88db492620c68a" providerId="LiveId" clId="{8EF9C2E1-9D2F-40A3-AF2A-FF3DA50156D5}" dt="2019-04-01T15:01:57.808" v="6423" actId="1076"/>
        <pc:sldMkLst>
          <pc:docMk/>
          <pc:sldMk cId="780967659" sldId="291"/>
        </pc:sldMkLst>
        <pc:spChg chg="mod">
          <ac:chgData name="Tomáš Tomovčík" userId="7e88db492620c68a" providerId="LiveId" clId="{8EF9C2E1-9D2F-40A3-AF2A-FF3DA50156D5}" dt="2019-04-01T14:57:31.958" v="6370" actId="20577"/>
          <ac:spMkLst>
            <pc:docMk/>
            <pc:sldMk cId="780967659" sldId="291"/>
            <ac:spMk id="12" creationId="{E3DE6AB0-FF05-4CDF-9104-E58CBBB88E86}"/>
          </ac:spMkLst>
        </pc:spChg>
        <pc:spChg chg="del">
          <ac:chgData name="Tomáš Tomovčík" userId="7e88db492620c68a" providerId="LiveId" clId="{8EF9C2E1-9D2F-40A3-AF2A-FF3DA50156D5}" dt="2019-04-01T14:58:03.777" v="6377" actId="478"/>
          <ac:spMkLst>
            <pc:docMk/>
            <pc:sldMk cId="780967659" sldId="291"/>
            <ac:spMk id="13" creationId="{114A7430-87D0-47B9-9566-CCB6B20CAC0F}"/>
          </ac:spMkLst>
        </pc:spChg>
        <pc:spChg chg="del">
          <ac:chgData name="Tomáš Tomovčík" userId="7e88db492620c68a" providerId="LiveId" clId="{8EF9C2E1-9D2F-40A3-AF2A-FF3DA50156D5}" dt="2019-04-01T14:58:05.277" v="6378" actId="478"/>
          <ac:spMkLst>
            <pc:docMk/>
            <pc:sldMk cId="780967659" sldId="291"/>
            <ac:spMk id="14" creationId="{1DCA9F07-7561-4F7A-91F8-97297C9EEDC0}"/>
          </ac:spMkLst>
        </pc:spChg>
        <pc:spChg chg="del">
          <ac:chgData name="Tomáš Tomovčík" userId="7e88db492620c68a" providerId="LiveId" clId="{8EF9C2E1-9D2F-40A3-AF2A-FF3DA50156D5}" dt="2019-04-01T14:58:03.777" v="6377" actId="478"/>
          <ac:spMkLst>
            <pc:docMk/>
            <pc:sldMk cId="780967659" sldId="291"/>
            <ac:spMk id="15" creationId="{8BB5BEB9-FEB3-4D5A-AE2A-75E4D132E80A}"/>
          </ac:spMkLst>
        </pc:spChg>
        <pc:spChg chg="del">
          <ac:chgData name="Tomáš Tomovčík" userId="7e88db492620c68a" providerId="LiveId" clId="{8EF9C2E1-9D2F-40A3-AF2A-FF3DA50156D5}" dt="2019-04-01T14:58:05.277" v="6378" actId="478"/>
          <ac:spMkLst>
            <pc:docMk/>
            <pc:sldMk cId="780967659" sldId="291"/>
            <ac:spMk id="16" creationId="{12430B66-C0A8-41C4-85A4-D21D78173F50}"/>
          </ac:spMkLst>
        </pc:spChg>
        <pc:spChg chg="add mod">
          <ac:chgData name="Tomáš Tomovčík" userId="7e88db492620c68a" providerId="LiveId" clId="{8EF9C2E1-9D2F-40A3-AF2A-FF3DA50156D5}" dt="2019-04-01T15:01:44.188" v="6418" actId="1076"/>
          <ac:spMkLst>
            <pc:docMk/>
            <pc:sldMk cId="780967659" sldId="291"/>
            <ac:spMk id="17" creationId="{CB791DB7-FDAC-4956-8D73-B801176F4179}"/>
          </ac:spMkLst>
        </pc:spChg>
        <pc:spChg chg="add mod">
          <ac:chgData name="Tomáš Tomovčík" userId="7e88db492620c68a" providerId="LiveId" clId="{8EF9C2E1-9D2F-40A3-AF2A-FF3DA50156D5}" dt="2019-04-01T15:01:57.808" v="6423" actId="1076"/>
          <ac:spMkLst>
            <pc:docMk/>
            <pc:sldMk cId="780967659" sldId="291"/>
            <ac:spMk id="19" creationId="{B488FCEE-A90F-41EB-B1CC-51C8B5ADB0B9}"/>
          </ac:spMkLst>
        </pc:spChg>
        <pc:picChg chg="add mod">
          <ac:chgData name="Tomáš Tomovčík" userId="7e88db492620c68a" providerId="LiveId" clId="{8EF9C2E1-9D2F-40A3-AF2A-FF3DA50156D5}" dt="2019-04-01T14:57:59.748" v="6376" actId="1076"/>
          <ac:picMkLst>
            <pc:docMk/>
            <pc:sldMk cId="780967659" sldId="291"/>
            <ac:picMk id="3" creationId="{7A174C00-F961-4BCD-BE53-DFAA97162A29}"/>
          </ac:picMkLst>
        </pc:picChg>
        <pc:picChg chg="add mod">
          <ac:chgData name="Tomáš Tomovčík" userId="7e88db492620c68a" providerId="LiveId" clId="{8EF9C2E1-9D2F-40A3-AF2A-FF3DA50156D5}" dt="2019-04-01T15:01:44.188" v="6418" actId="1076"/>
          <ac:picMkLst>
            <pc:docMk/>
            <pc:sldMk cId="780967659" sldId="291"/>
            <ac:picMk id="5" creationId="{161E2EB4-4E16-4034-9ABA-C89FBE107A4B}"/>
          </ac:picMkLst>
        </pc:picChg>
        <pc:picChg chg="add mod">
          <ac:chgData name="Tomáš Tomovčík" userId="7e88db492620c68a" providerId="LiveId" clId="{8EF9C2E1-9D2F-40A3-AF2A-FF3DA50156D5}" dt="2019-04-01T15:01:44.188" v="6418" actId="1076"/>
          <ac:picMkLst>
            <pc:docMk/>
            <pc:sldMk cId="780967659" sldId="291"/>
            <ac:picMk id="7" creationId="{DF169B3E-860F-454C-A7D4-234DA96E34E6}"/>
          </ac:picMkLst>
        </pc:picChg>
        <pc:picChg chg="del">
          <ac:chgData name="Tomáš Tomovčík" userId="7e88db492620c68a" providerId="LiveId" clId="{8EF9C2E1-9D2F-40A3-AF2A-FF3DA50156D5}" dt="2019-04-01T14:58:05.277" v="6378" actId="478"/>
          <ac:picMkLst>
            <pc:docMk/>
            <pc:sldMk cId="780967659" sldId="291"/>
            <ac:picMk id="8" creationId="{E2D5ED3C-698E-4AF1-ACE4-C379B39F7623}"/>
          </ac:picMkLst>
        </pc:picChg>
        <pc:picChg chg="del">
          <ac:chgData name="Tomáš Tomovčík" userId="7e88db492620c68a" providerId="LiveId" clId="{8EF9C2E1-9D2F-40A3-AF2A-FF3DA50156D5}" dt="2019-04-01T14:58:03.777" v="6377" actId="478"/>
          <ac:picMkLst>
            <pc:docMk/>
            <pc:sldMk cId="780967659" sldId="291"/>
            <ac:picMk id="9" creationId="{E9356159-D954-4BB9-A859-DF684FB504F5}"/>
          </ac:picMkLst>
        </pc:picChg>
        <pc:picChg chg="del">
          <ac:chgData name="Tomáš Tomovčík" userId="7e88db492620c68a" providerId="LiveId" clId="{8EF9C2E1-9D2F-40A3-AF2A-FF3DA50156D5}" dt="2019-04-01T14:58:05.277" v="6378" actId="478"/>
          <ac:picMkLst>
            <pc:docMk/>
            <pc:sldMk cId="780967659" sldId="291"/>
            <ac:picMk id="10" creationId="{29939A7A-23C5-4B0A-A4E6-1BAD0FD1B926}"/>
          </ac:picMkLst>
        </pc:picChg>
        <pc:picChg chg="del">
          <ac:chgData name="Tomáš Tomovčík" userId="7e88db492620c68a" providerId="LiveId" clId="{8EF9C2E1-9D2F-40A3-AF2A-FF3DA50156D5}" dt="2019-04-01T14:58:03.777" v="6377" actId="478"/>
          <ac:picMkLst>
            <pc:docMk/>
            <pc:sldMk cId="780967659" sldId="291"/>
            <ac:picMk id="11" creationId="{D42A3A20-1109-4497-99AC-452C8FBD3888}"/>
          </ac:picMkLst>
        </pc:picChg>
        <pc:picChg chg="del">
          <ac:chgData name="Tomáš Tomovčík" userId="7e88db492620c68a" providerId="LiveId" clId="{8EF9C2E1-9D2F-40A3-AF2A-FF3DA50156D5}" dt="2019-04-01T14:57:53.660" v="6374" actId="478"/>
          <ac:picMkLst>
            <pc:docMk/>
            <pc:sldMk cId="780967659" sldId="291"/>
            <ac:picMk id="18" creationId="{0599A23A-E72D-439F-8A42-C009F293D6E8}"/>
          </ac:picMkLst>
        </pc:picChg>
      </pc:sldChg>
      <pc:sldMasterChg chg="setBg modSldLayout">
        <pc:chgData name="Tomáš Tomovčík" userId="7e88db492620c68a" providerId="LiveId" clId="{8EF9C2E1-9D2F-40A3-AF2A-FF3DA50156D5}" dt="2019-03-31T16:21:29.719" v="5582"/>
        <pc:sldMasterMkLst>
          <pc:docMk/>
          <pc:sldMasterMk cId="3744593548" sldId="2147483684"/>
        </pc:sldMasterMkLst>
        <pc:sldLayoutChg chg="setBg">
          <pc:chgData name="Tomáš Tomovčík" userId="7e88db492620c68a" providerId="LiveId" clId="{8EF9C2E1-9D2F-40A3-AF2A-FF3DA50156D5}" dt="2019-03-31T16:21:29.719" v="5582"/>
          <pc:sldLayoutMkLst>
            <pc:docMk/>
            <pc:sldMasterMk cId="3744593548" sldId="2147483684"/>
            <pc:sldLayoutMk cId="520316186" sldId="2147483685"/>
          </pc:sldLayoutMkLst>
        </pc:sldLayoutChg>
        <pc:sldLayoutChg chg="setBg">
          <pc:chgData name="Tomáš Tomovčík" userId="7e88db492620c68a" providerId="LiveId" clId="{8EF9C2E1-9D2F-40A3-AF2A-FF3DA50156D5}" dt="2019-03-31T16:21:29.719" v="5582"/>
          <pc:sldLayoutMkLst>
            <pc:docMk/>
            <pc:sldMasterMk cId="3744593548" sldId="2147483684"/>
            <pc:sldLayoutMk cId="3676097490" sldId="2147483686"/>
          </pc:sldLayoutMkLst>
        </pc:sldLayoutChg>
        <pc:sldLayoutChg chg="setBg">
          <pc:chgData name="Tomáš Tomovčík" userId="7e88db492620c68a" providerId="LiveId" clId="{8EF9C2E1-9D2F-40A3-AF2A-FF3DA50156D5}" dt="2019-03-31T16:21:29.719" v="5582"/>
          <pc:sldLayoutMkLst>
            <pc:docMk/>
            <pc:sldMasterMk cId="3744593548" sldId="2147483684"/>
            <pc:sldLayoutMk cId="2490897510" sldId="2147483687"/>
          </pc:sldLayoutMkLst>
        </pc:sldLayoutChg>
        <pc:sldLayoutChg chg="setBg">
          <pc:chgData name="Tomáš Tomovčík" userId="7e88db492620c68a" providerId="LiveId" clId="{8EF9C2E1-9D2F-40A3-AF2A-FF3DA50156D5}" dt="2019-03-31T16:21:29.719" v="5582"/>
          <pc:sldLayoutMkLst>
            <pc:docMk/>
            <pc:sldMasterMk cId="3744593548" sldId="2147483684"/>
            <pc:sldLayoutMk cId="461723729" sldId="2147483688"/>
          </pc:sldLayoutMkLst>
        </pc:sldLayoutChg>
        <pc:sldLayoutChg chg="setBg">
          <pc:chgData name="Tomáš Tomovčík" userId="7e88db492620c68a" providerId="LiveId" clId="{8EF9C2E1-9D2F-40A3-AF2A-FF3DA50156D5}" dt="2019-03-31T16:21:29.719" v="5582"/>
          <pc:sldLayoutMkLst>
            <pc:docMk/>
            <pc:sldMasterMk cId="3744593548" sldId="2147483684"/>
            <pc:sldLayoutMk cId="1495971870" sldId="2147483689"/>
          </pc:sldLayoutMkLst>
        </pc:sldLayoutChg>
        <pc:sldLayoutChg chg="setBg">
          <pc:chgData name="Tomáš Tomovčík" userId="7e88db492620c68a" providerId="LiveId" clId="{8EF9C2E1-9D2F-40A3-AF2A-FF3DA50156D5}" dt="2019-03-31T16:21:29.719" v="5582"/>
          <pc:sldLayoutMkLst>
            <pc:docMk/>
            <pc:sldMasterMk cId="3744593548" sldId="2147483684"/>
            <pc:sldLayoutMk cId="2269353223" sldId="2147483690"/>
          </pc:sldLayoutMkLst>
        </pc:sldLayoutChg>
        <pc:sldLayoutChg chg="setBg">
          <pc:chgData name="Tomáš Tomovčík" userId="7e88db492620c68a" providerId="LiveId" clId="{8EF9C2E1-9D2F-40A3-AF2A-FF3DA50156D5}" dt="2019-03-31T16:21:29.719" v="5582"/>
          <pc:sldLayoutMkLst>
            <pc:docMk/>
            <pc:sldMasterMk cId="3744593548" sldId="2147483684"/>
            <pc:sldLayoutMk cId="1386013145" sldId="2147483691"/>
          </pc:sldLayoutMkLst>
        </pc:sldLayoutChg>
        <pc:sldLayoutChg chg="setBg">
          <pc:chgData name="Tomáš Tomovčík" userId="7e88db492620c68a" providerId="LiveId" clId="{8EF9C2E1-9D2F-40A3-AF2A-FF3DA50156D5}" dt="2019-03-31T16:21:29.719" v="5582"/>
          <pc:sldLayoutMkLst>
            <pc:docMk/>
            <pc:sldMasterMk cId="3744593548" sldId="2147483684"/>
            <pc:sldLayoutMk cId="3434217732" sldId="2147483692"/>
          </pc:sldLayoutMkLst>
        </pc:sldLayoutChg>
        <pc:sldLayoutChg chg="setBg">
          <pc:chgData name="Tomáš Tomovčík" userId="7e88db492620c68a" providerId="LiveId" clId="{8EF9C2E1-9D2F-40A3-AF2A-FF3DA50156D5}" dt="2019-03-31T16:21:29.719" v="5582"/>
          <pc:sldLayoutMkLst>
            <pc:docMk/>
            <pc:sldMasterMk cId="3744593548" sldId="2147483684"/>
            <pc:sldLayoutMk cId="2740562853" sldId="2147483693"/>
          </pc:sldLayoutMkLst>
        </pc:sldLayoutChg>
        <pc:sldLayoutChg chg="setBg">
          <pc:chgData name="Tomáš Tomovčík" userId="7e88db492620c68a" providerId="LiveId" clId="{8EF9C2E1-9D2F-40A3-AF2A-FF3DA50156D5}" dt="2019-03-31T16:21:29.719" v="5582"/>
          <pc:sldLayoutMkLst>
            <pc:docMk/>
            <pc:sldMasterMk cId="3744593548" sldId="2147483684"/>
            <pc:sldLayoutMk cId="2945360831" sldId="2147483694"/>
          </pc:sldLayoutMkLst>
        </pc:sldLayoutChg>
        <pc:sldLayoutChg chg="setBg">
          <pc:chgData name="Tomáš Tomovčík" userId="7e88db492620c68a" providerId="LiveId" clId="{8EF9C2E1-9D2F-40A3-AF2A-FF3DA50156D5}" dt="2019-03-31T16:21:29.719" v="5582"/>
          <pc:sldLayoutMkLst>
            <pc:docMk/>
            <pc:sldMasterMk cId="3744593548" sldId="2147483684"/>
            <pc:sldLayoutMk cId="1574790262" sldId="214748369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7D2B0-2A3B-4C42-99F3-0A6D751CE4DA}" type="datetimeFigureOut">
              <a:rPr lang="sk-SK" smtClean="0"/>
              <a:t>3. 4. 2019</a:t>
            </a:fld>
            <a:endParaRPr lang="sk-SK" dirty="0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AB124-ED30-4DC9-9ED8-A8525B42F52F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81968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b="1" dirty="0"/>
              <a:t>&gt;&gt;Prehľad</a:t>
            </a:r>
          </a:p>
          <a:p>
            <a:endParaRPr lang="sk-SK" b="1" dirty="0"/>
          </a:p>
          <a:p>
            <a:r>
              <a:rPr lang="sk-SK" b="0" dirty="0"/>
              <a:t>- privítanie, omáčky na úvod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AB124-ED30-4DC9-9ED8-A8525B42F52F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07610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b="1" dirty="0"/>
              <a:t>&gt;&gt;Google</a:t>
            </a:r>
          </a:p>
          <a:p>
            <a:endParaRPr lang="sk-SK" b="1" dirty="0"/>
          </a:p>
          <a:p>
            <a:r>
              <a:rPr lang="sk-SK" b="0" dirty="0"/>
              <a:t>- Veci k plánovanému API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AB124-ED30-4DC9-9ED8-A8525B42F52F}" type="slidenum">
              <a:rPr lang="sk-SK" smtClean="0"/>
              <a:t>10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93434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sk-SK" b="1" dirty="0"/>
              <a:t>&gt;&gt;Microsoft</a:t>
            </a:r>
          </a:p>
          <a:p>
            <a:pPr marL="0" indent="0">
              <a:buFontTx/>
              <a:buNone/>
            </a:pPr>
            <a:endParaRPr lang="sk-SK" b="1" dirty="0"/>
          </a:p>
          <a:p>
            <a:pPr marL="171450" indent="-171450">
              <a:buFontTx/>
              <a:buChar char="-"/>
            </a:pPr>
            <a:r>
              <a:rPr lang="sk-SK" b="0" dirty="0"/>
              <a:t>Používam Google Cloud na správu</a:t>
            </a:r>
          </a:p>
          <a:p>
            <a:pPr marL="171450" indent="-171450">
              <a:buFontTx/>
              <a:buChar char="-"/>
            </a:pPr>
            <a:r>
              <a:rPr lang="sk-SK" b="0" dirty="0"/>
              <a:t>Firebase backend</a:t>
            </a:r>
          </a:p>
          <a:p>
            <a:pPr marL="171450" indent="-171450">
              <a:buFontTx/>
              <a:buChar char="-"/>
            </a:pPr>
            <a:r>
              <a:rPr lang="sk-SK" b="0" dirty="0"/>
              <a:t>AMP na zrýchlenie</a:t>
            </a:r>
          </a:p>
          <a:p>
            <a:pPr marL="171450" indent="-171450">
              <a:buFontTx/>
              <a:buChar char="-"/>
            </a:pPr>
            <a:r>
              <a:rPr lang="sk-SK" b="0" dirty="0"/>
              <a:t>Workbox na ukladanie.</a:t>
            </a:r>
          </a:p>
          <a:p>
            <a:pPr marL="171450" indent="-171450">
              <a:buFontTx/>
              <a:buChar char="-"/>
            </a:pPr>
            <a:endParaRPr lang="sk-SK" b="0" dirty="0"/>
          </a:p>
          <a:p>
            <a:pPr marL="171450" indent="-171450">
              <a:buFontTx/>
              <a:buChar char="-"/>
            </a:pPr>
            <a:r>
              <a:rPr lang="sk-SK" b="0" dirty="0" err="1"/>
              <a:t>Simple</a:t>
            </a:r>
            <a:r>
              <a:rPr lang="sk-SK" b="0" dirty="0"/>
              <a:t>, </a:t>
            </a:r>
            <a:r>
              <a:rPr lang="sk-SK" b="0" dirty="0" err="1"/>
              <a:t>isn‘t</a:t>
            </a:r>
            <a:r>
              <a:rPr lang="sk-SK" b="0" dirty="0"/>
              <a:t> it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AB124-ED30-4DC9-9ED8-A8525B42F52F}" type="slidenum">
              <a:rPr lang="sk-SK" smtClean="0"/>
              <a:t>11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67218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sk-SK" b="1" dirty="0"/>
              <a:t>&gt;&gt;Priebeh programovania</a:t>
            </a:r>
          </a:p>
          <a:p>
            <a:pPr marL="0" indent="0">
              <a:buFontTx/>
              <a:buNone/>
            </a:pPr>
            <a:endParaRPr lang="sk-SK" b="1" dirty="0"/>
          </a:p>
          <a:p>
            <a:pPr marL="171450" indent="-171450">
              <a:buFontTx/>
              <a:buChar char="-"/>
            </a:pPr>
            <a:r>
              <a:rPr lang="sk-SK" b="0" dirty="0"/>
              <a:t>Bing </a:t>
            </a:r>
            <a:r>
              <a:rPr lang="sk-SK" b="0" dirty="0" err="1"/>
              <a:t>bot</a:t>
            </a:r>
            <a:r>
              <a:rPr lang="sk-SK" b="0" dirty="0"/>
              <a:t> nájde </a:t>
            </a:r>
            <a:r>
              <a:rPr lang="sk-SK" b="0" dirty="0" err="1"/>
              <a:t>appku</a:t>
            </a:r>
            <a:r>
              <a:rPr lang="sk-SK" b="0" dirty="0"/>
              <a:t> na webe a ak spĺňa podmienky, čo áno, pošle ju eventuálne do Windows Obchodu.</a:t>
            </a:r>
          </a:p>
          <a:p>
            <a:pPr marL="171450" indent="-171450">
              <a:buFontTx/>
              <a:buChar char="-"/>
            </a:pPr>
            <a:r>
              <a:rPr lang="sk-SK" b="0" dirty="0"/>
              <a:t>Viď Twitter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AB124-ED30-4DC9-9ED8-A8525B42F52F}" type="slidenum">
              <a:rPr lang="sk-SK" smtClean="0"/>
              <a:t>12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72944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b="1" dirty="0"/>
              <a:t>&gt;&gt;Použité nástroje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AB124-ED30-4DC9-9ED8-A8525B42F52F}" type="slidenum">
              <a:rPr lang="sk-SK" smtClean="0"/>
              <a:t>13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58068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b="1" dirty="0"/>
              <a:t>&gt;&gt; Dizajn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AB124-ED30-4DC9-9ED8-A8525B42F52F}" type="slidenum">
              <a:rPr lang="sk-SK" smtClean="0"/>
              <a:t>14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24682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b="1" dirty="0"/>
              <a:t>&gt;&gt;Wireframe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AB124-ED30-4DC9-9ED8-A8525B42F52F}" type="slidenum">
              <a:rPr lang="sk-SK" smtClean="0"/>
              <a:t>15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71023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b="1" dirty="0"/>
              <a:t>&gt;&gt;Prototyp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AB124-ED30-4DC9-9ED8-A8525B42F52F}" type="slidenum">
              <a:rPr lang="sk-SK" smtClean="0"/>
              <a:t>16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75536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b="1" dirty="0"/>
              <a:t>&gt;&gt;finálna verzia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AB124-ED30-4DC9-9ED8-A8525B42F52F}" type="slidenum">
              <a:rPr lang="sk-SK" smtClean="0"/>
              <a:t>17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01498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b="1" dirty="0"/>
              <a:t>&gt;&gt;Zhrnutie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AB124-ED30-4DC9-9ED8-A8525B42F52F}" type="slidenum">
              <a:rPr lang="sk-SK" smtClean="0"/>
              <a:t>18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74401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b="1" dirty="0"/>
          </a:p>
          <a:p>
            <a:r>
              <a:rPr lang="sk-SK" b="1" dirty="0"/>
              <a:t>UWAGA!!1</a:t>
            </a:r>
          </a:p>
          <a:p>
            <a:endParaRPr lang="sk-SK" b="1" dirty="0"/>
          </a:p>
          <a:p>
            <a:r>
              <a:rPr lang="sk-SK" b="1" dirty="0"/>
              <a:t>Za týmto je koniec, POZASTAVIŤ PREZENTÁCIU (RC -&gt; II)</a:t>
            </a:r>
          </a:p>
          <a:p>
            <a:endParaRPr lang="sk-SK" b="1" dirty="0"/>
          </a:p>
          <a:p>
            <a:r>
              <a:rPr lang="sk-SK" b="1" dirty="0"/>
              <a:t>Ukážka, otázky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AB124-ED30-4DC9-9ED8-A8525B42F52F}" type="slidenum">
              <a:rPr lang="sk-SK" smtClean="0"/>
              <a:t>19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50860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b="1" dirty="0"/>
              <a:t>&gt;&gt;Ciele práce</a:t>
            </a:r>
          </a:p>
          <a:p>
            <a:endParaRPr lang="sk-SK" b="1" dirty="0"/>
          </a:p>
          <a:p>
            <a:r>
              <a:rPr lang="sk-SK" b="0" dirty="0"/>
              <a:t>- O čom budem hovoriť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AB124-ED30-4DC9-9ED8-A8525B42F52F}" type="slidenum">
              <a:rPr lang="sk-SK" smtClean="0"/>
              <a:t>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798847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b="1" dirty="0"/>
          </a:p>
          <a:p>
            <a:endParaRPr lang="sk-SK" b="1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AB124-ED30-4DC9-9ED8-A8525B42F52F}" type="slidenum">
              <a:rPr lang="sk-SK" smtClean="0"/>
              <a:t>20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83733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b="1" dirty="0"/>
              <a:t>KUEŠČON TAJM</a:t>
            </a:r>
          </a:p>
          <a:p>
            <a:r>
              <a:rPr lang="sk-SK" b="1" dirty="0"/>
              <a:t>🤔🤔🤔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AB124-ED30-4DC9-9ED8-A8525B42F52F}" type="slidenum">
              <a:rPr lang="sk-SK" smtClean="0"/>
              <a:t>21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38308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/>
              <a:t>&gt;&gt;Niekoľko vecí na začiatok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b="0" dirty="0"/>
              <a:t>- Na čo som sa zameral a pod.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AB124-ED30-4DC9-9ED8-A8525B42F52F}" type="slidenum">
              <a:rPr lang="sk-SK" smtClean="0"/>
              <a:t>3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22062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b="1" dirty="0"/>
              <a:t>&gt;&gt;Aplikácia </a:t>
            </a:r>
            <a:r>
              <a:rPr lang="sk-SK" sz="1200" b="1" dirty="0">
                <a:solidFill>
                  <a:srgbClr val="2C3E50"/>
                </a:solidFill>
                <a:latin typeface="Raleway" panose="020B0003030101060003" pitchFamily="34" charset="0"/>
                <a:ea typeface="Roboto" panose="02000000000000000000" pitchFamily="2" charset="0"/>
              </a:rPr>
              <a:t>Gakkō</a:t>
            </a:r>
          </a:p>
          <a:p>
            <a:endParaRPr lang="sk-SK" sz="1200" b="1" dirty="0">
              <a:solidFill>
                <a:srgbClr val="2C3E50"/>
              </a:solidFill>
              <a:latin typeface="Raleway" panose="020B0003030101060003" pitchFamily="34" charset="0"/>
              <a:ea typeface="Roboto" panose="02000000000000000000" pitchFamily="2" charset="0"/>
            </a:endParaRPr>
          </a:p>
          <a:p>
            <a:r>
              <a:rPr lang="sk-SK" sz="1200" b="0" dirty="0">
                <a:solidFill>
                  <a:srgbClr val="2C3E50"/>
                </a:solidFill>
                <a:latin typeface="Raleway" panose="020B0003030101060003" pitchFamily="34" charset="0"/>
                <a:ea typeface="Roboto" panose="02000000000000000000" pitchFamily="2" charset="0"/>
              </a:rPr>
              <a:t>- Plánovaná prerábka UI a optimalizácia</a:t>
            </a:r>
            <a:endParaRPr lang="sk-SK" b="0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AB124-ED30-4DC9-9ED8-A8525B42F52F}" type="slidenum">
              <a:rPr lang="sk-SK" smtClean="0"/>
              <a:t>4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51679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b="1" dirty="0"/>
              <a:t>&gt;&gt;Popis funkcií</a:t>
            </a:r>
          </a:p>
          <a:p>
            <a:endParaRPr lang="sk-SK" b="1" dirty="0"/>
          </a:p>
          <a:p>
            <a:pPr marL="171450" indent="-171450">
              <a:buFontTx/>
              <a:buChar char="-"/>
            </a:pPr>
            <a:r>
              <a:rPr lang="sk-SK" b="0" dirty="0"/>
              <a:t>Povedať že to je PWA</a:t>
            </a:r>
          </a:p>
          <a:p>
            <a:pPr marL="171450" indent="-171450">
              <a:buFontTx/>
              <a:buChar char="-"/>
            </a:pPr>
            <a:r>
              <a:rPr lang="sk-SK" sz="1200" b="0" dirty="0">
                <a:solidFill>
                  <a:srgbClr val="2C3E50"/>
                </a:solidFill>
                <a:latin typeface="Raleway" panose="020B0003030101060003" pitchFamily="34" charset="0"/>
                <a:ea typeface="Roboto" panose="02000000000000000000" pitchFamily="2" charset="0"/>
              </a:rPr>
              <a:t>Gakkō -&gt; preklad z Japončiny</a:t>
            </a:r>
            <a:endParaRPr lang="sk-SK" b="0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AB124-ED30-4DC9-9ED8-A8525B42F52F}" type="slidenum">
              <a:rPr lang="sk-SK" smtClean="0"/>
              <a:t>5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28882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b="0" dirty="0"/>
              <a:t>- Pripínanie papierov a somariny kolo toho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AB124-ED30-4DC9-9ED8-A8525B42F52F}" type="slidenum">
              <a:rPr lang="sk-SK" smtClean="0"/>
              <a:t>6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01139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b="0" dirty="0"/>
              <a:t>NSA shit</a:t>
            </a:r>
          </a:p>
          <a:p>
            <a:pPr marL="171450" indent="-171450">
              <a:buFontTx/>
              <a:buChar char="-"/>
            </a:pPr>
            <a:r>
              <a:rPr lang="sk-SK" b="0" dirty="0"/>
              <a:t>Sledovanie žiakov</a:t>
            </a:r>
          </a:p>
          <a:p>
            <a:pPr marL="171450" indent="-171450">
              <a:buFontTx/>
              <a:buChar char="-"/>
            </a:pPr>
            <a:r>
              <a:rPr lang="sk-SK" b="0" dirty="0"/>
              <a:t>Zámky</a:t>
            </a:r>
          </a:p>
          <a:p>
            <a:pPr marL="171450" indent="-171450">
              <a:buFontTx/>
              <a:buChar char="-"/>
            </a:pPr>
            <a:r>
              <a:rPr lang="sk-SK" b="0" dirty="0"/>
              <a:t>Ehm, čo mi napadne.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AB124-ED30-4DC9-9ED8-A8525B42F52F}" type="slidenum">
              <a:rPr lang="sk-SK" smtClean="0"/>
              <a:t>7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22169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b="0" dirty="0"/>
              <a:t>- Programovanie modulov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AB124-ED30-4DC9-9ED8-A8525B42F52F}" type="slidenum">
              <a:rPr lang="sk-SK" smtClean="0"/>
              <a:t>8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4043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b="0" dirty="0"/>
              <a:t>K tomu sa dostanem, niekedy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AB124-ED30-4DC9-9ED8-A8525B42F52F}" type="slidenum">
              <a:rPr lang="sk-SK" smtClean="0"/>
              <a:t>9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7883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F2FA-3152-4FFA-8E54-D22781DFFF36}" type="datetimeFigureOut">
              <a:rPr lang="sk-SK" smtClean="0"/>
              <a:t>3. 4. 2019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6593-78E5-41C0-95C2-E912125BB3C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4487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F2FA-3152-4FFA-8E54-D22781DFFF36}" type="datetimeFigureOut">
              <a:rPr lang="sk-SK" smtClean="0"/>
              <a:t>3. 4. 2019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6593-78E5-41C0-95C2-E912125BB3C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0398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F2FA-3152-4FFA-8E54-D22781DFFF36}" type="datetimeFigureOut">
              <a:rPr lang="sk-SK" smtClean="0"/>
              <a:t>3. 4. 2019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6593-78E5-41C0-95C2-E912125BB3C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322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F2FA-3152-4FFA-8E54-D22781DFFF36}" type="datetimeFigureOut">
              <a:rPr lang="sk-SK" smtClean="0"/>
              <a:t>3. 4. 2019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6593-78E5-41C0-95C2-E912125BB3C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957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F2FA-3152-4FFA-8E54-D22781DFFF36}" type="datetimeFigureOut">
              <a:rPr lang="sk-SK" smtClean="0"/>
              <a:t>3. 4. 2019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6593-78E5-41C0-95C2-E912125BB3C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1717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F2FA-3152-4FFA-8E54-D22781DFFF36}" type="datetimeFigureOut">
              <a:rPr lang="sk-SK" smtClean="0"/>
              <a:t>3. 4. 2019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6593-78E5-41C0-95C2-E912125BB3C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6984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F2FA-3152-4FFA-8E54-D22781DFFF36}" type="datetimeFigureOut">
              <a:rPr lang="sk-SK" smtClean="0"/>
              <a:t>3. 4. 2019</a:t>
            </a:fld>
            <a:endParaRPr lang="sk-S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6593-78E5-41C0-95C2-E912125BB3C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0496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F2FA-3152-4FFA-8E54-D22781DFFF36}" type="datetimeFigureOut">
              <a:rPr lang="sk-SK" smtClean="0"/>
              <a:t>3. 4. 2019</a:t>
            </a:fld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6593-78E5-41C0-95C2-E912125BB3C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7929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F2FA-3152-4FFA-8E54-D22781DFFF36}" type="datetimeFigureOut">
              <a:rPr lang="sk-SK" smtClean="0"/>
              <a:t>3. 4. 2019</a:t>
            </a:fld>
            <a:endParaRPr lang="sk-S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6593-78E5-41C0-95C2-E912125BB3C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238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F2FA-3152-4FFA-8E54-D22781DFFF36}" type="datetimeFigureOut">
              <a:rPr lang="sk-SK" smtClean="0"/>
              <a:t>3. 4. 2019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6593-78E5-41C0-95C2-E912125BB3C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8660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dirty="0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F2FA-3152-4FFA-8E54-D22781DFFF36}" type="datetimeFigureOut">
              <a:rPr lang="sk-SK" smtClean="0"/>
              <a:t>3. 4. 2019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6593-78E5-41C0-95C2-E912125BB3C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8195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8F2FA-3152-4FFA-8E54-D22781DFFF36}" type="datetimeFigureOut">
              <a:rPr lang="sk-SK" smtClean="0"/>
              <a:t>3. 4. 2019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16593-78E5-41C0-95C2-E912125BB3C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7794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kTextu 5">
            <a:extLst>
              <a:ext uri="{FF2B5EF4-FFF2-40B4-BE49-F238E27FC236}">
                <a16:creationId xmlns:a16="http://schemas.microsoft.com/office/drawing/2014/main" id="{42415D17-6892-4571-8846-10EDFD7DE609}"/>
              </a:ext>
            </a:extLst>
          </p:cNvPr>
          <p:cNvSpPr txBox="1"/>
          <p:nvPr/>
        </p:nvSpPr>
        <p:spPr>
          <a:xfrm>
            <a:off x="0" y="273245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6000" b="1" dirty="0">
                <a:solidFill>
                  <a:srgbClr val="2C3E50"/>
                </a:solidFill>
                <a:latin typeface="Raleway" panose="020B0003030101060003" pitchFamily="34" charset="0"/>
                <a:ea typeface="Roboto" panose="02000000000000000000" pitchFamily="2" charset="0"/>
              </a:rPr>
              <a:t>Školský informačný systém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1484C54E-BBBE-4253-BC97-458A4B7F2685}"/>
              </a:ext>
            </a:extLst>
          </p:cNvPr>
          <p:cNvSpPr txBox="1"/>
          <p:nvPr/>
        </p:nvSpPr>
        <p:spPr>
          <a:xfrm>
            <a:off x="0" y="380967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>
                <a:solidFill>
                  <a:srgbClr val="2C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stredoškolská odborná činnosť</a:t>
            </a:r>
          </a:p>
        </p:txBody>
      </p:sp>
      <p:sp>
        <p:nvSpPr>
          <p:cNvPr id="20" name="BlokTextu 19">
            <a:extLst>
              <a:ext uri="{FF2B5EF4-FFF2-40B4-BE49-F238E27FC236}">
                <a16:creationId xmlns:a16="http://schemas.microsoft.com/office/drawing/2014/main" id="{B7E9EB97-7A4D-412E-920D-682E0A5D7441}"/>
              </a:ext>
            </a:extLst>
          </p:cNvPr>
          <p:cNvSpPr txBox="1"/>
          <p:nvPr/>
        </p:nvSpPr>
        <p:spPr>
          <a:xfrm>
            <a:off x="0" y="431103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  <a:ea typeface="Roboto" panose="02000000000000000000" pitchFamily="2" charset="0"/>
              </a:rPr>
              <a:t>gakko-webapp.firebaseapp.com</a:t>
            </a:r>
          </a:p>
        </p:txBody>
      </p:sp>
      <p:pic>
        <p:nvPicPr>
          <p:cNvPr id="21" name="Obrázok 20">
            <a:extLst>
              <a:ext uri="{FF2B5EF4-FFF2-40B4-BE49-F238E27FC236}">
                <a16:creationId xmlns:a16="http://schemas.microsoft.com/office/drawing/2014/main" id="{B638523B-E6B1-4751-8814-6749E447B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41" y="389554"/>
            <a:ext cx="1198992" cy="847724"/>
          </a:xfrm>
          <a:prstGeom prst="rect">
            <a:avLst/>
          </a:prstGeom>
        </p:spPr>
      </p:pic>
      <p:pic>
        <p:nvPicPr>
          <p:cNvPr id="14" name="Obrázok 13">
            <a:extLst>
              <a:ext uri="{FF2B5EF4-FFF2-40B4-BE49-F238E27FC236}">
                <a16:creationId xmlns:a16="http://schemas.microsoft.com/office/drawing/2014/main" id="{D2380A11-8127-4165-8626-1A573ED48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11" y="5889624"/>
            <a:ext cx="400110" cy="400110"/>
          </a:xfrm>
          <a:prstGeom prst="rect">
            <a:avLst/>
          </a:prstGeom>
        </p:spPr>
      </p:pic>
      <p:sp>
        <p:nvSpPr>
          <p:cNvPr id="16" name="BlokTextu 15">
            <a:extLst>
              <a:ext uri="{FF2B5EF4-FFF2-40B4-BE49-F238E27FC236}">
                <a16:creationId xmlns:a16="http://schemas.microsoft.com/office/drawing/2014/main" id="{9A35EAF9-26FC-4571-8A5F-5ED30C590D11}"/>
              </a:ext>
            </a:extLst>
          </p:cNvPr>
          <p:cNvSpPr txBox="1"/>
          <p:nvPr/>
        </p:nvSpPr>
        <p:spPr>
          <a:xfrm>
            <a:off x="533400" y="5489515"/>
            <a:ext cx="222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>
                <a:solidFill>
                  <a:srgbClr val="2C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Tomáš Tomovčík</a:t>
            </a: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04D4F841-6676-495F-B472-F50193DAD9D2}"/>
              </a:ext>
            </a:extLst>
          </p:cNvPr>
          <p:cNvSpPr txBox="1"/>
          <p:nvPr/>
        </p:nvSpPr>
        <p:spPr>
          <a:xfrm>
            <a:off x="1733732" y="5936336"/>
            <a:ext cx="1282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>
                <a:solidFill>
                  <a:srgbClr val="2C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 ttomovcik</a:t>
            </a:r>
          </a:p>
        </p:txBody>
      </p:sp>
      <p:pic>
        <p:nvPicPr>
          <p:cNvPr id="18" name="Obrázok 17">
            <a:extLst>
              <a:ext uri="{FF2B5EF4-FFF2-40B4-BE49-F238E27FC236}">
                <a16:creationId xmlns:a16="http://schemas.microsoft.com/office/drawing/2014/main" id="{6F031412-CBE8-4555-94AA-8DF6AD4257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889625"/>
            <a:ext cx="400111" cy="400111"/>
          </a:xfrm>
          <a:prstGeom prst="rect">
            <a:avLst/>
          </a:prstGeom>
        </p:spPr>
      </p:pic>
      <p:pic>
        <p:nvPicPr>
          <p:cNvPr id="22" name="Obrázok 21">
            <a:extLst>
              <a:ext uri="{FF2B5EF4-FFF2-40B4-BE49-F238E27FC236}">
                <a16:creationId xmlns:a16="http://schemas.microsoft.com/office/drawing/2014/main" id="{CD3F59FD-7F41-41BF-96CD-62FC4567CF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3" y="5889625"/>
            <a:ext cx="400110" cy="400110"/>
          </a:xfrm>
          <a:prstGeom prst="rect">
            <a:avLst/>
          </a:prstGeom>
        </p:spPr>
      </p:pic>
      <p:pic>
        <p:nvPicPr>
          <p:cNvPr id="23" name="Obrázok 22">
            <a:extLst>
              <a:ext uri="{FF2B5EF4-FFF2-40B4-BE49-F238E27FC236}">
                <a16:creationId xmlns:a16="http://schemas.microsoft.com/office/drawing/2014/main" id="{9FFF670C-BD0A-4997-974F-AB30702ED1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289735"/>
            <a:ext cx="400111" cy="400111"/>
          </a:xfrm>
          <a:prstGeom prst="rect">
            <a:avLst/>
          </a:prstGeom>
        </p:spPr>
      </p:pic>
      <p:sp>
        <p:nvSpPr>
          <p:cNvPr id="24" name="BlokTextu 23">
            <a:extLst>
              <a:ext uri="{FF2B5EF4-FFF2-40B4-BE49-F238E27FC236}">
                <a16:creationId xmlns:a16="http://schemas.microsoft.com/office/drawing/2014/main" id="{C22A3A8A-B406-4DFA-81E9-AD53370BA4D7}"/>
              </a:ext>
            </a:extLst>
          </p:cNvPr>
          <p:cNvSpPr txBox="1"/>
          <p:nvPr/>
        </p:nvSpPr>
        <p:spPr>
          <a:xfrm>
            <a:off x="10858377" y="6074835"/>
            <a:ext cx="800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2000" b="1" dirty="0">
                <a:solidFill>
                  <a:srgbClr val="2C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2019</a:t>
            </a:r>
          </a:p>
        </p:txBody>
      </p:sp>
      <p:sp>
        <p:nvSpPr>
          <p:cNvPr id="25" name="BlokTextu 24">
            <a:extLst>
              <a:ext uri="{FF2B5EF4-FFF2-40B4-BE49-F238E27FC236}">
                <a16:creationId xmlns:a16="http://schemas.microsoft.com/office/drawing/2014/main" id="{4FC84C7A-4A2A-48F8-9350-74B31B98DF7B}"/>
              </a:ext>
            </a:extLst>
          </p:cNvPr>
          <p:cNvSpPr txBox="1"/>
          <p:nvPr/>
        </p:nvSpPr>
        <p:spPr>
          <a:xfrm>
            <a:off x="933511" y="6320513"/>
            <a:ext cx="1568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>
                <a:solidFill>
                  <a:srgbClr val="2C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/_ ttomovcik</a:t>
            </a:r>
          </a:p>
        </p:txBody>
      </p:sp>
    </p:spTree>
    <p:extLst>
      <p:ext uri="{BB962C8B-B14F-4D97-AF65-F5344CB8AC3E}">
        <p14:creationId xmlns:p14="http://schemas.microsoft.com/office/powerpoint/2010/main" val="2770727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>
            <a:extLst>
              <a:ext uri="{FF2B5EF4-FFF2-40B4-BE49-F238E27FC236}">
                <a16:creationId xmlns:a16="http://schemas.microsoft.com/office/drawing/2014/main" id="{1291669F-B455-4119-B07D-B98F3C040DB8}"/>
              </a:ext>
            </a:extLst>
          </p:cNvPr>
          <p:cNvSpPr txBox="1"/>
          <p:nvPr/>
        </p:nvSpPr>
        <p:spPr>
          <a:xfrm>
            <a:off x="533400" y="2732454"/>
            <a:ext cx="3086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000" b="1" dirty="0">
                <a:solidFill>
                  <a:srgbClr val="2C3E50"/>
                </a:solidFill>
                <a:latin typeface="Raleway" panose="020B0003030101060003" pitchFamily="34" charset="0"/>
                <a:ea typeface="Roboto" panose="02000000000000000000" pitchFamily="2" charset="0"/>
              </a:rPr>
              <a:t>Gakkō</a:t>
            </a:r>
            <a:r>
              <a:rPr lang="sk-SK" sz="1600" b="1" dirty="0">
                <a:solidFill>
                  <a:srgbClr val="2C3E50"/>
                </a:solidFill>
                <a:latin typeface="Raleway" panose="020B0003030101060003" pitchFamily="34" charset="0"/>
                <a:ea typeface="Roboto" panose="02000000000000000000" pitchFamily="2" charset="0"/>
              </a:rPr>
              <a:t>alpha</a:t>
            </a:r>
            <a:endParaRPr lang="sk-SK" sz="6000" b="1" dirty="0">
              <a:solidFill>
                <a:srgbClr val="2C3E50"/>
              </a:solidFill>
              <a:latin typeface="Raleway" panose="020B0003030101060003" pitchFamily="34" charset="0"/>
              <a:ea typeface="Roboto" panose="02000000000000000000" pitchFamily="2" charset="0"/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30D611C3-E1E1-479C-A382-F78E23C13843}"/>
              </a:ext>
            </a:extLst>
          </p:cNvPr>
          <p:cNvSpPr txBox="1"/>
          <p:nvPr/>
        </p:nvSpPr>
        <p:spPr>
          <a:xfrm>
            <a:off x="6032500" y="2039957"/>
            <a:ext cx="6159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sk-SK" sz="24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e-nástenka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sk-SK" sz="2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sk-SK" sz="24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Dodatočné funkcie</a:t>
            </a:r>
          </a:p>
          <a:p>
            <a:endParaRPr lang="sk-SK" sz="2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sk-SK" sz="24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Modulárne rozhranie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sk-SK" sz="2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sk-SK" sz="24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Backend a AMP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sk-SK" sz="2400" dirty="0">
              <a:solidFill>
                <a:srgbClr val="2C3E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sk-SK" sz="2400" dirty="0">
                <a:solidFill>
                  <a:srgbClr val="2C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32B2B6F8-A686-4AB8-A764-F6457F98E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84730"/>
            <a:ext cx="1198992" cy="84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40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>
            <a:extLst>
              <a:ext uri="{FF2B5EF4-FFF2-40B4-BE49-F238E27FC236}">
                <a16:creationId xmlns:a16="http://schemas.microsoft.com/office/drawing/2014/main" id="{E2D5ED3C-698E-4AF1-ACE4-C379B39F7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104" y="1183837"/>
            <a:ext cx="1025397" cy="1025397"/>
          </a:xfrm>
          <a:prstGeom prst="rect">
            <a:avLst/>
          </a:prstGeom>
        </p:spPr>
      </p:pic>
      <p:pic>
        <p:nvPicPr>
          <p:cNvPr id="9" name="Picture 2" descr="VÃ½sledok vyhÄ¾adÃ¡vania obrÃ¡zkov pre dopyt workbox icon">
            <a:extLst>
              <a:ext uri="{FF2B5EF4-FFF2-40B4-BE49-F238E27FC236}">
                <a16:creationId xmlns:a16="http://schemas.microsoft.com/office/drawing/2014/main" id="{E9356159-D954-4BB9-A859-DF684FB50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334" y="3429001"/>
            <a:ext cx="1026188" cy="102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29939A7A-23C5-4B0A-A4E6-1BAD0FD1B9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932" y="1165965"/>
            <a:ext cx="1043269" cy="1043269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D42A3A20-1109-4497-99AC-452C8FBD38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314" y="3429000"/>
            <a:ext cx="1026188" cy="1015663"/>
          </a:xfrm>
          <a:prstGeom prst="rect">
            <a:avLst/>
          </a:prstGeom>
        </p:spPr>
      </p:pic>
      <p:sp>
        <p:nvSpPr>
          <p:cNvPr id="12" name="BlokTextu 11">
            <a:extLst>
              <a:ext uri="{FF2B5EF4-FFF2-40B4-BE49-F238E27FC236}">
                <a16:creationId xmlns:a16="http://schemas.microsoft.com/office/drawing/2014/main" id="{E3DE6AB0-FF05-4CDF-9104-E58CBBB88E86}"/>
              </a:ext>
            </a:extLst>
          </p:cNvPr>
          <p:cNvSpPr txBox="1"/>
          <p:nvPr/>
        </p:nvSpPr>
        <p:spPr>
          <a:xfrm>
            <a:off x="533400" y="2732454"/>
            <a:ext cx="513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000" b="1" dirty="0">
                <a:solidFill>
                  <a:srgbClr val="2C3E50"/>
                </a:solidFill>
                <a:latin typeface="Raleway" panose="020B0003030101060003" pitchFamily="34" charset="0"/>
                <a:ea typeface="Roboto" panose="02000000000000000000" pitchFamily="2" charset="0"/>
              </a:rPr>
              <a:t>Google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114A7430-87D0-47B9-9566-CCB6B20CAC0F}"/>
              </a:ext>
            </a:extLst>
          </p:cNvPr>
          <p:cNvSpPr txBox="1"/>
          <p:nvPr/>
        </p:nvSpPr>
        <p:spPr>
          <a:xfrm>
            <a:off x="7047904" y="2209234"/>
            <a:ext cx="1221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2C3E50"/>
                </a:solidFill>
                <a:latin typeface="Raleway" panose="020B0003030101060003" pitchFamily="34" charset="0"/>
                <a:ea typeface="Roboto" panose="02000000000000000000" pitchFamily="2" charset="0"/>
              </a:rPr>
              <a:t>Cloud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1DCA9F07-7561-4F7A-91F8-97297C9EEDC0}"/>
              </a:ext>
            </a:extLst>
          </p:cNvPr>
          <p:cNvSpPr txBox="1"/>
          <p:nvPr/>
        </p:nvSpPr>
        <p:spPr>
          <a:xfrm>
            <a:off x="9634364" y="4754759"/>
            <a:ext cx="1758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2C3E50"/>
                </a:solidFill>
                <a:latin typeface="Raleway" panose="020B0003030101060003" pitchFamily="34" charset="0"/>
                <a:ea typeface="Roboto" panose="02000000000000000000" pitchFamily="2" charset="0"/>
              </a:rPr>
              <a:t>Workbox</a:t>
            </a: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8BB5BEB9-FEB3-4D5A-AE2A-75E4D132E80A}"/>
              </a:ext>
            </a:extLst>
          </p:cNvPr>
          <p:cNvSpPr txBox="1"/>
          <p:nvPr/>
        </p:nvSpPr>
        <p:spPr>
          <a:xfrm>
            <a:off x="7160314" y="4754759"/>
            <a:ext cx="1016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2C3E50"/>
                </a:solidFill>
                <a:latin typeface="Raleway" panose="020B0003030101060003" pitchFamily="34" charset="0"/>
                <a:ea typeface="Roboto" panose="02000000000000000000" pitchFamily="2" charset="0"/>
              </a:rPr>
              <a:t>AMP</a:t>
            </a:r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12430B66-C0A8-41C4-85A4-D21D78173F50}"/>
              </a:ext>
            </a:extLst>
          </p:cNvPr>
          <p:cNvSpPr txBox="1"/>
          <p:nvPr/>
        </p:nvSpPr>
        <p:spPr>
          <a:xfrm>
            <a:off x="9653403" y="2209234"/>
            <a:ext cx="1672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2C3E50"/>
                </a:solidFill>
                <a:latin typeface="Raleway" panose="020B0003030101060003" pitchFamily="34" charset="0"/>
                <a:ea typeface="Roboto" panose="02000000000000000000" pitchFamily="2" charset="0"/>
              </a:rPr>
              <a:t>Firebase</a:t>
            </a:r>
          </a:p>
        </p:txBody>
      </p:sp>
      <p:pic>
        <p:nvPicPr>
          <p:cNvPr id="18" name="Obrázok 17">
            <a:extLst>
              <a:ext uri="{FF2B5EF4-FFF2-40B4-BE49-F238E27FC236}">
                <a16:creationId xmlns:a16="http://schemas.microsoft.com/office/drawing/2014/main" id="{0599A23A-E72D-439F-8A42-C009F293D6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33463"/>
            <a:ext cx="1198991" cy="119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62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lokTextu 11">
            <a:extLst>
              <a:ext uri="{FF2B5EF4-FFF2-40B4-BE49-F238E27FC236}">
                <a16:creationId xmlns:a16="http://schemas.microsoft.com/office/drawing/2014/main" id="{E3DE6AB0-FF05-4CDF-9104-E58CBBB88E86}"/>
              </a:ext>
            </a:extLst>
          </p:cNvPr>
          <p:cNvSpPr txBox="1"/>
          <p:nvPr/>
        </p:nvSpPr>
        <p:spPr>
          <a:xfrm>
            <a:off x="533400" y="2732454"/>
            <a:ext cx="513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000" b="1" dirty="0">
                <a:solidFill>
                  <a:srgbClr val="2C3E50"/>
                </a:solidFill>
                <a:latin typeface="Raleway" panose="020B0003030101060003" pitchFamily="34" charset="0"/>
                <a:ea typeface="Roboto" panose="02000000000000000000" pitchFamily="2" charset="0"/>
              </a:rPr>
              <a:t>Microsoft</a:t>
            </a: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7A174C00-F961-4BCD-BE53-DFAA97162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33463"/>
            <a:ext cx="1198991" cy="1198991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161E2EB4-4E16-4034-9ABA-C89FBE107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68399"/>
            <a:ext cx="1198991" cy="1198991"/>
          </a:xfrm>
          <a:prstGeom prst="rect">
            <a:avLst/>
          </a:prstGeom>
        </p:spPr>
      </p:pic>
      <p:sp>
        <p:nvSpPr>
          <p:cNvPr id="17" name="BlokTextu 16">
            <a:extLst>
              <a:ext uri="{FF2B5EF4-FFF2-40B4-BE49-F238E27FC236}">
                <a16:creationId xmlns:a16="http://schemas.microsoft.com/office/drawing/2014/main" id="{CB791DB7-FDAC-4956-8D73-B801176F4179}"/>
              </a:ext>
            </a:extLst>
          </p:cNvPr>
          <p:cNvSpPr txBox="1"/>
          <p:nvPr/>
        </p:nvSpPr>
        <p:spPr>
          <a:xfrm>
            <a:off x="6190608" y="3167390"/>
            <a:ext cx="1009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2C3E50"/>
                </a:solidFill>
                <a:latin typeface="Raleway" panose="020B0003030101060003" pitchFamily="34" charset="0"/>
                <a:ea typeface="Roboto" panose="02000000000000000000" pitchFamily="2" charset="0"/>
              </a:rPr>
              <a:t>Bing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DF169B3E-860F-454C-A7D4-234DA96E34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311" y="1968399"/>
            <a:ext cx="1198991" cy="1198991"/>
          </a:xfrm>
          <a:prstGeom prst="rect">
            <a:avLst/>
          </a:prstGeom>
        </p:spPr>
      </p:pic>
      <p:sp>
        <p:nvSpPr>
          <p:cNvPr id="19" name="BlokTextu 18">
            <a:extLst>
              <a:ext uri="{FF2B5EF4-FFF2-40B4-BE49-F238E27FC236}">
                <a16:creationId xmlns:a16="http://schemas.microsoft.com/office/drawing/2014/main" id="{B488FCEE-A90F-41EB-B1CC-51C8B5ADB0B9}"/>
              </a:ext>
            </a:extLst>
          </p:cNvPr>
          <p:cNvSpPr txBox="1"/>
          <p:nvPr/>
        </p:nvSpPr>
        <p:spPr>
          <a:xfrm>
            <a:off x="9086061" y="3224897"/>
            <a:ext cx="1883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2C3E50"/>
                </a:solidFill>
                <a:latin typeface="Raleway" panose="020B0003030101060003" pitchFamily="34" charset="0"/>
                <a:ea typeface="Roboto" panose="02000000000000000000" pitchFamily="2" charset="0"/>
              </a:rPr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780967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28121BBB-7446-4ABD-AC13-99892049D751}"/>
              </a:ext>
            </a:extLst>
          </p:cNvPr>
          <p:cNvSpPr txBox="1"/>
          <p:nvPr/>
        </p:nvSpPr>
        <p:spPr>
          <a:xfrm>
            <a:off x="0" y="292116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6000" b="1" dirty="0">
                <a:solidFill>
                  <a:srgbClr val="2C3E50"/>
                </a:solidFill>
                <a:latin typeface="Raleway" panose="020B0003030101060003" pitchFamily="34" charset="0"/>
                <a:ea typeface="Roboto" panose="02000000000000000000" pitchFamily="2" charset="0"/>
              </a:rPr>
              <a:t>priebeh programovania</a:t>
            </a:r>
          </a:p>
        </p:txBody>
      </p:sp>
      <p:pic>
        <p:nvPicPr>
          <p:cNvPr id="8" name="Obrázok 7" descr="Obrázok, na ktorom je objekt, vonkajšie, znak&#10;&#10;Automaticky generovaný popis">
            <a:extLst>
              <a:ext uri="{FF2B5EF4-FFF2-40B4-BE49-F238E27FC236}">
                <a16:creationId xmlns:a16="http://schemas.microsoft.com/office/drawing/2014/main" id="{6AA5682D-234B-494F-AF5A-0C3A86E10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1778168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5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>
            <a:extLst>
              <a:ext uri="{FF2B5EF4-FFF2-40B4-BE49-F238E27FC236}">
                <a16:creationId xmlns:a16="http://schemas.microsoft.com/office/drawing/2014/main" id="{1291669F-B455-4119-B07D-B98F3C040DB8}"/>
              </a:ext>
            </a:extLst>
          </p:cNvPr>
          <p:cNvSpPr txBox="1"/>
          <p:nvPr/>
        </p:nvSpPr>
        <p:spPr>
          <a:xfrm>
            <a:off x="533399" y="2732454"/>
            <a:ext cx="47346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000" b="1" dirty="0">
                <a:solidFill>
                  <a:srgbClr val="2C3E50"/>
                </a:solidFill>
                <a:latin typeface="Raleway" panose="020B0003030101060003" pitchFamily="34" charset="0"/>
                <a:ea typeface="Roboto" panose="02000000000000000000" pitchFamily="2" charset="0"/>
              </a:rPr>
              <a:t>použité nástroje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30D611C3-E1E1-479C-A382-F78E23C13843}"/>
              </a:ext>
            </a:extLst>
          </p:cNvPr>
          <p:cNvSpPr txBox="1"/>
          <p:nvPr/>
        </p:nvSpPr>
        <p:spPr>
          <a:xfrm>
            <a:off x="6032500" y="2459504"/>
            <a:ext cx="6159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sk-SK" sz="2400" dirty="0">
                <a:solidFill>
                  <a:srgbClr val="2C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NodeJS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sk-SK" sz="2400" dirty="0">
              <a:solidFill>
                <a:srgbClr val="2C3E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sk-SK" sz="2400" dirty="0">
                <a:solidFill>
                  <a:srgbClr val="2C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Visual Studio Code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sk-SK" sz="2400" dirty="0">
              <a:solidFill>
                <a:srgbClr val="2C3E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sk-SK" sz="2400" dirty="0">
                <a:solidFill>
                  <a:srgbClr val="2C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Chromium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405BDF18-4117-47C4-814F-633AA4D33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1589454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47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28121BBB-7446-4ABD-AC13-99892049D751}"/>
              </a:ext>
            </a:extLst>
          </p:cNvPr>
          <p:cNvSpPr txBox="1"/>
          <p:nvPr/>
        </p:nvSpPr>
        <p:spPr>
          <a:xfrm>
            <a:off x="0" y="292116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6000" b="1" dirty="0">
                <a:solidFill>
                  <a:srgbClr val="2C3E50"/>
                </a:solidFill>
                <a:latin typeface="Raleway" panose="020B0003030101060003" pitchFamily="34" charset="0"/>
                <a:ea typeface="Roboto" panose="02000000000000000000" pitchFamily="2" charset="0"/>
              </a:rPr>
              <a:t>dizajn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6EB69AFD-0243-4E6A-A9D2-3B00D7A38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302" y="1895772"/>
            <a:ext cx="1025396" cy="102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09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>
            <a:extLst>
              <a:ext uri="{FF2B5EF4-FFF2-40B4-BE49-F238E27FC236}">
                <a16:creationId xmlns:a16="http://schemas.microsoft.com/office/drawing/2014/main" id="{1291669F-B455-4119-B07D-B98F3C040DB8}"/>
              </a:ext>
            </a:extLst>
          </p:cNvPr>
          <p:cNvSpPr txBox="1"/>
          <p:nvPr/>
        </p:nvSpPr>
        <p:spPr>
          <a:xfrm>
            <a:off x="533399" y="2732454"/>
            <a:ext cx="4102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000" b="1" dirty="0">
                <a:solidFill>
                  <a:srgbClr val="2C3E50"/>
                </a:solidFill>
                <a:latin typeface="Raleway" panose="020B0003030101060003" pitchFamily="34" charset="0"/>
                <a:ea typeface="Roboto" panose="02000000000000000000" pitchFamily="2" charset="0"/>
              </a:rPr>
              <a:t>wireframe</a:t>
            </a: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28332CF4-238D-4AE0-9C91-CF573B72F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1707058"/>
            <a:ext cx="1025396" cy="1025396"/>
          </a:xfrm>
          <a:prstGeom prst="rect">
            <a:avLst/>
          </a:prstGeom>
        </p:spPr>
      </p:pic>
      <p:pic>
        <p:nvPicPr>
          <p:cNvPr id="3074" name="Picture 2" descr="VÃ½sledok vyhÄ¾adÃ¡vania obrÃ¡zkov pre dopyt adobe xd icon">
            <a:extLst>
              <a:ext uri="{FF2B5EF4-FFF2-40B4-BE49-F238E27FC236}">
                <a16:creationId xmlns:a16="http://schemas.microsoft.com/office/drawing/2014/main" id="{C9367D85-709F-497D-AF46-FD5140897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966" y="2986264"/>
            <a:ext cx="908634" cy="88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ýsledok vyhľadávania obrázkov pre dopyt gravit icon">
            <a:extLst>
              <a:ext uri="{FF2B5EF4-FFF2-40B4-BE49-F238E27FC236}">
                <a16:creationId xmlns:a16="http://schemas.microsoft.com/office/drawing/2014/main" id="{CF269F00-934E-48C6-B97D-C39890FCB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134" y="2846340"/>
            <a:ext cx="1025396" cy="102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Výsledok vyhľadávania obrázkov pre dopyt bootstrap icon">
            <a:extLst>
              <a:ext uri="{FF2B5EF4-FFF2-40B4-BE49-F238E27FC236}">
                <a16:creationId xmlns:a16="http://schemas.microsoft.com/office/drawing/2014/main" id="{8F70A649-5538-44B5-87B7-53B784C73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064" y="2986264"/>
            <a:ext cx="1172286" cy="98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327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>
            <a:extLst>
              <a:ext uri="{FF2B5EF4-FFF2-40B4-BE49-F238E27FC236}">
                <a16:creationId xmlns:a16="http://schemas.microsoft.com/office/drawing/2014/main" id="{1291669F-B455-4119-B07D-B98F3C040DB8}"/>
              </a:ext>
            </a:extLst>
          </p:cNvPr>
          <p:cNvSpPr txBox="1"/>
          <p:nvPr/>
        </p:nvSpPr>
        <p:spPr>
          <a:xfrm>
            <a:off x="533399" y="2732454"/>
            <a:ext cx="4734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000" b="1" dirty="0">
                <a:solidFill>
                  <a:srgbClr val="2C3E50"/>
                </a:solidFill>
                <a:latin typeface="Raleway" panose="020B0003030101060003" pitchFamily="34" charset="0"/>
                <a:ea typeface="Roboto" panose="02000000000000000000" pitchFamily="2" charset="0"/>
              </a:rPr>
              <a:t>prototyp</a:t>
            </a: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28332CF4-238D-4AE0-9C91-CF573B72F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1707058"/>
            <a:ext cx="1025396" cy="1025396"/>
          </a:xfrm>
          <a:prstGeom prst="rect">
            <a:avLst/>
          </a:prstGeom>
        </p:spPr>
      </p:pic>
      <p:pic>
        <p:nvPicPr>
          <p:cNvPr id="7" name="Zástupný objekt pre obsah 3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426AB7CF-8112-4DDF-A02D-5902ADC0EF3C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981807"/>
            <a:ext cx="5157787" cy="2894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6747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>
            <a:extLst>
              <a:ext uri="{FF2B5EF4-FFF2-40B4-BE49-F238E27FC236}">
                <a16:creationId xmlns:a16="http://schemas.microsoft.com/office/drawing/2014/main" id="{1291669F-B455-4119-B07D-B98F3C040DB8}"/>
              </a:ext>
            </a:extLst>
          </p:cNvPr>
          <p:cNvSpPr txBox="1"/>
          <p:nvPr/>
        </p:nvSpPr>
        <p:spPr>
          <a:xfrm>
            <a:off x="533399" y="2732454"/>
            <a:ext cx="47346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000" b="1" dirty="0">
                <a:solidFill>
                  <a:srgbClr val="2C3E50"/>
                </a:solidFill>
                <a:latin typeface="Raleway" panose="020B0003030101060003" pitchFamily="34" charset="0"/>
                <a:ea typeface="Roboto" panose="02000000000000000000" pitchFamily="2" charset="0"/>
              </a:rPr>
              <a:t>finálna verzia</a:t>
            </a: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28332CF4-238D-4AE0-9C91-CF573B72F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1707058"/>
            <a:ext cx="1025396" cy="1025396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C04FE71F-AA42-4C74-90D0-3AEB2F5C93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652" y="1278354"/>
            <a:ext cx="2817152" cy="1938993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7C59F66E-CB55-4EBE-A5AB-6EA95863F5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449" y="1278355"/>
            <a:ext cx="2817152" cy="1938993"/>
          </a:xfrm>
          <a:prstGeom prst="rect">
            <a:avLst/>
          </a:prstGeom>
        </p:spPr>
      </p:pic>
      <p:pic>
        <p:nvPicPr>
          <p:cNvPr id="12" name="Obrázok 11">
            <a:extLst>
              <a:ext uri="{FF2B5EF4-FFF2-40B4-BE49-F238E27FC236}">
                <a16:creationId xmlns:a16="http://schemas.microsoft.com/office/drawing/2014/main" id="{F23BF482-D4C6-4381-B47F-5480CA21F2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652" y="3429000"/>
            <a:ext cx="2817152" cy="2130472"/>
          </a:xfrm>
          <a:prstGeom prst="rect">
            <a:avLst/>
          </a:prstGeom>
        </p:spPr>
      </p:pic>
      <p:pic>
        <p:nvPicPr>
          <p:cNvPr id="14" name="Obrázok 13">
            <a:extLst>
              <a:ext uri="{FF2B5EF4-FFF2-40B4-BE49-F238E27FC236}">
                <a16:creationId xmlns:a16="http://schemas.microsoft.com/office/drawing/2014/main" id="{7983D8CD-ACF9-42C1-A295-88CB499C34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449" y="3429000"/>
            <a:ext cx="2817152" cy="213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81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28121BBB-7446-4ABD-AC13-99892049D751}"/>
              </a:ext>
            </a:extLst>
          </p:cNvPr>
          <p:cNvSpPr txBox="1"/>
          <p:nvPr/>
        </p:nvSpPr>
        <p:spPr>
          <a:xfrm>
            <a:off x="0" y="292116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6000" b="1" dirty="0">
                <a:solidFill>
                  <a:srgbClr val="2C3E50"/>
                </a:solidFill>
                <a:latin typeface="Raleway" panose="020B0003030101060003" pitchFamily="34" charset="0"/>
                <a:ea typeface="Roboto" panose="02000000000000000000" pitchFamily="2" charset="0"/>
              </a:rPr>
              <a:t>zhrnutie</a:t>
            </a: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E8103172-4C02-4360-AAEC-FD7BF25CF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302" y="1895772"/>
            <a:ext cx="1025396" cy="102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8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>
            <a:extLst>
              <a:ext uri="{FF2B5EF4-FFF2-40B4-BE49-F238E27FC236}">
                <a16:creationId xmlns:a16="http://schemas.microsoft.com/office/drawing/2014/main" id="{1291669F-B455-4119-B07D-B98F3C040DB8}"/>
              </a:ext>
            </a:extLst>
          </p:cNvPr>
          <p:cNvSpPr txBox="1"/>
          <p:nvPr/>
        </p:nvSpPr>
        <p:spPr>
          <a:xfrm>
            <a:off x="533400" y="2732454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000" b="1" dirty="0">
                <a:solidFill>
                  <a:srgbClr val="2C3E50"/>
                </a:solidFill>
                <a:latin typeface="Raleway" panose="020B0003030101060003" pitchFamily="34" charset="0"/>
                <a:ea typeface="Roboto" panose="02000000000000000000" pitchFamily="2" charset="0"/>
              </a:rPr>
              <a:t>prehľad</a:t>
            </a:r>
            <a:endParaRPr lang="sk-SK" sz="4400" b="1" dirty="0">
              <a:solidFill>
                <a:srgbClr val="2C3E50"/>
              </a:solidFill>
              <a:latin typeface="Raleway" panose="020B0003030101060003" pitchFamily="34" charset="0"/>
              <a:ea typeface="Roboto" panose="02000000000000000000" pitchFamily="2" charset="0"/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30D611C3-E1E1-479C-A382-F78E23C13843}"/>
              </a:ext>
            </a:extLst>
          </p:cNvPr>
          <p:cNvSpPr txBox="1"/>
          <p:nvPr/>
        </p:nvSpPr>
        <p:spPr>
          <a:xfrm>
            <a:off x="6096000" y="1809124"/>
            <a:ext cx="6159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k-SK" sz="2400" dirty="0">
                <a:solidFill>
                  <a:srgbClr val="2C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Ciele práce</a:t>
            </a:r>
          </a:p>
          <a:p>
            <a:pPr marL="342900" indent="-342900">
              <a:buAutoNum type="arabicPeriod"/>
            </a:pPr>
            <a:endParaRPr lang="sk-SK" sz="2400" dirty="0">
              <a:solidFill>
                <a:srgbClr val="2C3E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sk-SK" sz="2400" dirty="0">
                <a:solidFill>
                  <a:srgbClr val="2C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Aplikácia Gakkō</a:t>
            </a:r>
          </a:p>
          <a:p>
            <a:pPr marL="342900" indent="-342900">
              <a:buAutoNum type="arabicPeriod"/>
            </a:pPr>
            <a:endParaRPr lang="sk-SK" sz="2400" dirty="0">
              <a:solidFill>
                <a:srgbClr val="2C3E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sk-SK" sz="2400" dirty="0">
                <a:solidFill>
                  <a:srgbClr val="2C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Priebeh programovania</a:t>
            </a:r>
          </a:p>
          <a:p>
            <a:pPr marL="342900" indent="-342900">
              <a:buAutoNum type="arabicPeriod"/>
            </a:pPr>
            <a:endParaRPr lang="sk-SK" sz="2400" dirty="0">
              <a:solidFill>
                <a:srgbClr val="2C3E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sk-SK" sz="2400" dirty="0">
                <a:solidFill>
                  <a:srgbClr val="2C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Dizajn</a:t>
            </a:r>
          </a:p>
          <a:p>
            <a:pPr marL="342900" indent="-342900">
              <a:buAutoNum type="arabicPeriod"/>
            </a:pPr>
            <a:endParaRPr lang="sk-SK" sz="2400" dirty="0">
              <a:solidFill>
                <a:srgbClr val="2C3E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sk-SK" sz="2400" dirty="0">
                <a:solidFill>
                  <a:srgbClr val="2C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Zhrnutie a ďalšie plány</a:t>
            </a: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87E1F54E-8DD6-472D-8473-0CC30CE40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16454"/>
            <a:ext cx="10160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4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28121BBB-7446-4ABD-AC13-99892049D751}"/>
              </a:ext>
            </a:extLst>
          </p:cNvPr>
          <p:cNvSpPr txBox="1"/>
          <p:nvPr/>
        </p:nvSpPr>
        <p:spPr>
          <a:xfrm>
            <a:off x="0" y="292116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6000" b="1" dirty="0">
                <a:solidFill>
                  <a:srgbClr val="2C3E50"/>
                </a:solidFill>
                <a:latin typeface="Raleway" panose="020B0003030101060003" pitchFamily="34" charset="0"/>
                <a:ea typeface="Roboto" panose="02000000000000000000" pitchFamily="2" charset="0"/>
              </a:rPr>
              <a:t>Ďakujem za pozornosť</a:t>
            </a:r>
          </a:p>
        </p:txBody>
      </p:sp>
      <p:pic>
        <p:nvPicPr>
          <p:cNvPr id="13" name="Obrázok 12">
            <a:extLst>
              <a:ext uri="{FF2B5EF4-FFF2-40B4-BE49-F238E27FC236}">
                <a16:creationId xmlns:a16="http://schemas.microsoft.com/office/drawing/2014/main" id="{E917E1FF-5EBD-4FEC-B1BF-6395844B4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11" y="5889624"/>
            <a:ext cx="400110" cy="400110"/>
          </a:xfrm>
          <a:prstGeom prst="rect">
            <a:avLst/>
          </a:prstGeom>
        </p:spPr>
      </p:pic>
      <p:sp>
        <p:nvSpPr>
          <p:cNvPr id="14" name="BlokTextu 13">
            <a:extLst>
              <a:ext uri="{FF2B5EF4-FFF2-40B4-BE49-F238E27FC236}">
                <a16:creationId xmlns:a16="http://schemas.microsoft.com/office/drawing/2014/main" id="{C2A3598E-DE0B-4738-AA35-A47434B473FD}"/>
              </a:ext>
            </a:extLst>
          </p:cNvPr>
          <p:cNvSpPr txBox="1"/>
          <p:nvPr/>
        </p:nvSpPr>
        <p:spPr>
          <a:xfrm>
            <a:off x="533400" y="5489515"/>
            <a:ext cx="222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>
                <a:solidFill>
                  <a:srgbClr val="2C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Tomáš Tomovčík</a:t>
            </a: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BD2AF103-5537-447A-B741-0D3871D52FDF}"/>
              </a:ext>
            </a:extLst>
          </p:cNvPr>
          <p:cNvSpPr txBox="1"/>
          <p:nvPr/>
        </p:nvSpPr>
        <p:spPr>
          <a:xfrm>
            <a:off x="1733732" y="5936336"/>
            <a:ext cx="1282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>
                <a:solidFill>
                  <a:srgbClr val="2C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 ttomovcik</a:t>
            </a:r>
          </a:p>
        </p:txBody>
      </p:sp>
      <p:pic>
        <p:nvPicPr>
          <p:cNvPr id="16" name="Obrázok 15">
            <a:extLst>
              <a:ext uri="{FF2B5EF4-FFF2-40B4-BE49-F238E27FC236}">
                <a16:creationId xmlns:a16="http://schemas.microsoft.com/office/drawing/2014/main" id="{148569BF-D329-4090-9EF6-F21828870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889625"/>
            <a:ext cx="400111" cy="400111"/>
          </a:xfrm>
          <a:prstGeom prst="rect">
            <a:avLst/>
          </a:prstGeom>
        </p:spPr>
      </p:pic>
      <p:pic>
        <p:nvPicPr>
          <p:cNvPr id="17" name="Obrázok 16">
            <a:extLst>
              <a:ext uri="{FF2B5EF4-FFF2-40B4-BE49-F238E27FC236}">
                <a16:creationId xmlns:a16="http://schemas.microsoft.com/office/drawing/2014/main" id="{1421B3A8-EBF8-42D9-94F7-E900E0321D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3" y="5889625"/>
            <a:ext cx="400110" cy="400110"/>
          </a:xfrm>
          <a:prstGeom prst="rect">
            <a:avLst/>
          </a:prstGeom>
        </p:spPr>
      </p:pic>
      <p:pic>
        <p:nvPicPr>
          <p:cNvPr id="18" name="Obrázok 17">
            <a:extLst>
              <a:ext uri="{FF2B5EF4-FFF2-40B4-BE49-F238E27FC236}">
                <a16:creationId xmlns:a16="http://schemas.microsoft.com/office/drawing/2014/main" id="{6D4FA6BE-709A-4F3C-9EBF-C7E8A39307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289735"/>
            <a:ext cx="400111" cy="400111"/>
          </a:xfrm>
          <a:prstGeom prst="rect">
            <a:avLst/>
          </a:prstGeom>
        </p:spPr>
      </p:pic>
      <p:sp>
        <p:nvSpPr>
          <p:cNvPr id="19" name="BlokTextu 18">
            <a:extLst>
              <a:ext uri="{FF2B5EF4-FFF2-40B4-BE49-F238E27FC236}">
                <a16:creationId xmlns:a16="http://schemas.microsoft.com/office/drawing/2014/main" id="{7AC0D620-E973-4288-8AD8-E75EC3D36910}"/>
              </a:ext>
            </a:extLst>
          </p:cNvPr>
          <p:cNvSpPr txBox="1"/>
          <p:nvPr/>
        </p:nvSpPr>
        <p:spPr>
          <a:xfrm>
            <a:off x="10858377" y="6074835"/>
            <a:ext cx="800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2000" b="1" dirty="0">
                <a:solidFill>
                  <a:srgbClr val="2C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2019</a:t>
            </a:r>
          </a:p>
        </p:txBody>
      </p:sp>
      <p:sp>
        <p:nvSpPr>
          <p:cNvPr id="20" name="BlokTextu 19">
            <a:extLst>
              <a:ext uri="{FF2B5EF4-FFF2-40B4-BE49-F238E27FC236}">
                <a16:creationId xmlns:a16="http://schemas.microsoft.com/office/drawing/2014/main" id="{C2835D3A-0135-436E-982D-CBF264B69336}"/>
              </a:ext>
            </a:extLst>
          </p:cNvPr>
          <p:cNvSpPr txBox="1"/>
          <p:nvPr/>
        </p:nvSpPr>
        <p:spPr>
          <a:xfrm>
            <a:off x="933511" y="6320513"/>
            <a:ext cx="1568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>
                <a:solidFill>
                  <a:srgbClr val="2C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/_ ttomovcik</a:t>
            </a:r>
          </a:p>
        </p:txBody>
      </p:sp>
    </p:spTree>
    <p:extLst>
      <p:ext uri="{BB962C8B-B14F-4D97-AF65-F5344CB8AC3E}">
        <p14:creationId xmlns:p14="http://schemas.microsoft.com/office/powerpoint/2010/main" val="4112978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ýsledok vyhľadávania obrázkov pre dopyt thinking emoji meme">
            <a:extLst>
              <a:ext uri="{FF2B5EF4-FFF2-40B4-BE49-F238E27FC236}">
                <a16:creationId xmlns:a16="http://schemas.microsoft.com/office/drawing/2014/main" id="{E19886D1-A153-4201-A1C2-D69A6E1D34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64" b="2748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Obrázok 17">
            <a:extLst>
              <a:ext uri="{FF2B5EF4-FFF2-40B4-BE49-F238E27FC236}">
                <a16:creationId xmlns:a16="http://schemas.microsoft.com/office/drawing/2014/main" id="{96E99BE0-A494-46C7-91A4-0CDE1F22C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11" y="5889624"/>
            <a:ext cx="400110" cy="400110"/>
          </a:xfrm>
          <a:prstGeom prst="rect">
            <a:avLst/>
          </a:prstGeom>
        </p:spPr>
      </p:pic>
      <p:sp>
        <p:nvSpPr>
          <p:cNvPr id="19" name="BlokTextu 18">
            <a:extLst>
              <a:ext uri="{FF2B5EF4-FFF2-40B4-BE49-F238E27FC236}">
                <a16:creationId xmlns:a16="http://schemas.microsoft.com/office/drawing/2014/main" id="{7CAA8D69-C0A3-4867-9D31-A4AACB04E03B}"/>
              </a:ext>
            </a:extLst>
          </p:cNvPr>
          <p:cNvSpPr txBox="1"/>
          <p:nvPr/>
        </p:nvSpPr>
        <p:spPr>
          <a:xfrm>
            <a:off x="533400" y="5489515"/>
            <a:ext cx="222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sk-SK" sz="2000" b="1" dirty="0">
                <a:solidFill>
                  <a:srgbClr val="2C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Tomáš Tomovčík</a:t>
            </a:r>
          </a:p>
        </p:txBody>
      </p:sp>
      <p:sp>
        <p:nvSpPr>
          <p:cNvPr id="20" name="BlokTextu 19">
            <a:extLst>
              <a:ext uri="{FF2B5EF4-FFF2-40B4-BE49-F238E27FC236}">
                <a16:creationId xmlns:a16="http://schemas.microsoft.com/office/drawing/2014/main" id="{8A5EE9C0-B623-45B9-8095-80E0E15304FA}"/>
              </a:ext>
            </a:extLst>
          </p:cNvPr>
          <p:cNvSpPr txBox="1"/>
          <p:nvPr/>
        </p:nvSpPr>
        <p:spPr>
          <a:xfrm>
            <a:off x="1733732" y="5936336"/>
            <a:ext cx="1282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sk-SK" sz="1600" dirty="0">
                <a:solidFill>
                  <a:srgbClr val="2C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 ttomovcik</a:t>
            </a:r>
            <a:endParaRPr lang="sk-SK" sz="1600">
              <a:solidFill>
                <a:srgbClr val="2C3E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1" name="Obrázok 20">
            <a:extLst>
              <a:ext uri="{FF2B5EF4-FFF2-40B4-BE49-F238E27FC236}">
                <a16:creationId xmlns:a16="http://schemas.microsoft.com/office/drawing/2014/main" id="{B7479975-5B06-46E0-B69A-C2EE1BE908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889625"/>
            <a:ext cx="400111" cy="400111"/>
          </a:xfrm>
          <a:prstGeom prst="rect">
            <a:avLst/>
          </a:prstGeom>
        </p:spPr>
      </p:pic>
      <p:pic>
        <p:nvPicPr>
          <p:cNvPr id="22" name="Obrázok 21">
            <a:extLst>
              <a:ext uri="{FF2B5EF4-FFF2-40B4-BE49-F238E27FC236}">
                <a16:creationId xmlns:a16="http://schemas.microsoft.com/office/drawing/2014/main" id="{0663DDC4-001F-4FB2-ADD2-61CC01E580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3" y="5889625"/>
            <a:ext cx="400110" cy="400110"/>
          </a:xfrm>
          <a:prstGeom prst="rect">
            <a:avLst/>
          </a:prstGeom>
        </p:spPr>
      </p:pic>
      <p:pic>
        <p:nvPicPr>
          <p:cNvPr id="23" name="Obrázok 22">
            <a:extLst>
              <a:ext uri="{FF2B5EF4-FFF2-40B4-BE49-F238E27FC236}">
                <a16:creationId xmlns:a16="http://schemas.microsoft.com/office/drawing/2014/main" id="{0DE2052B-8A28-4EDF-A105-52F8456E21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289735"/>
            <a:ext cx="400111" cy="400111"/>
          </a:xfrm>
          <a:prstGeom prst="rect">
            <a:avLst/>
          </a:prstGeom>
        </p:spPr>
      </p:pic>
      <p:sp>
        <p:nvSpPr>
          <p:cNvPr id="24" name="BlokTextu 23">
            <a:extLst>
              <a:ext uri="{FF2B5EF4-FFF2-40B4-BE49-F238E27FC236}">
                <a16:creationId xmlns:a16="http://schemas.microsoft.com/office/drawing/2014/main" id="{8336A18B-2BBF-4CCA-8B91-D9148F5D35B7}"/>
              </a:ext>
            </a:extLst>
          </p:cNvPr>
          <p:cNvSpPr txBox="1"/>
          <p:nvPr/>
        </p:nvSpPr>
        <p:spPr>
          <a:xfrm>
            <a:off x="10858377" y="6074835"/>
            <a:ext cx="800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sk-SK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2019</a:t>
            </a:r>
          </a:p>
        </p:txBody>
      </p:sp>
      <p:sp>
        <p:nvSpPr>
          <p:cNvPr id="25" name="BlokTextu 24">
            <a:extLst>
              <a:ext uri="{FF2B5EF4-FFF2-40B4-BE49-F238E27FC236}">
                <a16:creationId xmlns:a16="http://schemas.microsoft.com/office/drawing/2014/main" id="{75E88020-2B6E-40DC-A3B8-DB11C4E350A0}"/>
              </a:ext>
            </a:extLst>
          </p:cNvPr>
          <p:cNvSpPr txBox="1"/>
          <p:nvPr/>
        </p:nvSpPr>
        <p:spPr>
          <a:xfrm>
            <a:off x="933511" y="6320513"/>
            <a:ext cx="1568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sk-SK" sz="1600" dirty="0">
                <a:solidFill>
                  <a:srgbClr val="2C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/_ ttomovcik</a:t>
            </a:r>
            <a:endParaRPr lang="sk-SK" sz="1600">
              <a:solidFill>
                <a:srgbClr val="2C3E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49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>
            <a:extLst>
              <a:ext uri="{FF2B5EF4-FFF2-40B4-BE49-F238E27FC236}">
                <a16:creationId xmlns:a16="http://schemas.microsoft.com/office/drawing/2014/main" id="{1291669F-B455-4119-B07D-B98F3C040DB8}"/>
              </a:ext>
            </a:extLst>
          </p:cNvPr>
          <p:cNvSpPr txBox="1"/>
          <p:nvPr/>
        </p:nvSpPr>
        <p:spPr>
          <a:xfrm>
            <a:off x="533400" y="2732454"/>
            <a:ext cx="523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000" b="1" dirty="0">
                <a:solidFill>
                  <a:srgbClr val="2C3E50"/>
                </a:solidFill>
                <a:latin typeface="Raleway" panose="020B0003030101060003" pitchFamily="34" charset="0"/>
                <a:ea typeface="Roboto" panose="02000000000000000000" pitchFamily="2" charset="0"/>
              </a:rPr>
              <a:t>ciele práce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30D611C3-E1E1-479C-A382-F78E23C13843}"/>
              </a:ext>
            </a:extLst>
          </p:cNvPr>
          <p:cNvSpPr txBox="1"/>
          <p:nvPr/>
        </p:nvSpPr>
        <p:spPr>
          <a:xfrm>
            <a:off x="6032500" y="2090172"/>
            <a:ext cx="61595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sk-SK" sz="2400" dirty="0">
                <a:solidFill>
                  <a:srgbClr val="2C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Jednoduchosť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sk-SK" sz="2400" dirty="0">
              <a:solidFill>
                <a:srgbClr val="2C3E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sk-SK" sz="2400" dirty="0">
                <a:solidFill>
                  <a:srgbClr val="2C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Modularita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sk-SK" sz="2400" dirty="0">
              <a:solidFill>
                <a:srgbClr val="2C3E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sk-SK" sz="2400" dirty="0">
                <a:solidFill>
                  <a:srgbClr val="2C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Samostatný chod aplikácie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sk-SK" sz="2400" dirty="0">
              <a:solidFill>
                <a:srgbClr val="2C3E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sk-SK" sz="2400" dirty="0">
                <a:solidFill>
                  <a:srgbClr val="2C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Spätná kompatibilita</a:t>
            </a:r>
          </a:p>
        </p:txBody>
      </p:sp>
      <p:pic>
        <p:nvPicPr>
          <p:cNvPr id="12" name="Obrázok 11">
            <a:extLst>
              <a:ext uri="{FF2B5EF4-FFF2-40B4-BE49-F238E27FC236}">
                <a16:creationId xmlns:a16="http://schemas.microsoft.com/office/drawing/2014/main" id="{B24E1DE9-D5CF-4DF1-A17D-7FEAC543E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11989"/>
            <a:ext cx="1020465" cy="102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0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>
            <a:extLst>
              <a:ext uri="{FF2B5EF4-FFF2-40B4-BE49-F238E27FC236}">
                <a16:creationId xmlns:a16="http://schemas.microsoft.com/office/drawing/2014/main" id="{1291669F-B455-4119-B07D-B98F3C040DB8}"/>
              </a:ext>
            </a:extLst>
          </p:cNvPr>
          <p:cNvSpPr txBox="1"/>
          <p:nvPr/>
        </p:nvSpPr>
        <p:spPr>
          <a:xfrm>
            <a:off x="533400" y="2732454"/>
            <a:ext cx="513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000" b="1" dirty="0">
                <a:solidFill>
                  <a:srgbClr val="2C3E50"/>
                </a:solidFill>
                <a:latin typeface="Raleway" panose="020B0003030101060003" pitchFamily="34" charset="0"/>
                <a:ea typeface="Roboto" panose="02000000000000000000" pitchFamily="2" charset="0"/>
              </a:rPr>
              <a:t>niekoľko vecí na začiatok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72D6D910-7AE1-42EB-9A8D-6C1245493A85}"/>
              </a:ext>
            </a:extLst>
          </p:cNvPr>
          <p:cNvSpPr txBox="1"/>
          <p:nvPr/>
        </p:nvSpPr>
        <p:spPr>
          <a:xfrm>
            <a:off x="6527802" y="3194118"/>
            <a:ext cx="3886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solidFill>
                  <a:srgbClr val="FF7A01"/>
                </a:solidFill>
                <a:latin typeface="Raleway" panose="020B0003030101060003" pitchFamily="34" charset="0"/>
              </a:rPr>
              <a:t>¯\_(</a:t>
            </a:r>
            <a:r>
              <a:rPr lang="ja-JP" altLang="en-US" sz="6000" b="1" dirty="0">
                <a:solidFill>
                  <a:srgbClr val="FF7A01"/>
                </a:solidFill>
                <a:latin typeface="Raleway" panose="020B0003030101060003" pitchFamily="34" charset="0"/>
              </a:rPr>
              <a:t>ツ</a:t>
            </a:r>
            <a:r>
              <a:rPr lang="en-US" altLang="ja-JP" sz="6000" b="1" dirty="0">
                <a:solidFill>
                  <a:srgbClr val="FF7A01"/>
                </a:solidFill>
                <a:latin typeface="Raleway" panose="020B0003030101060003" pitchFamily="34" charset="0"/>
              </a:rPr>
              <a:t>)_/¯</a:t>
            </a:r>
            <a:endParaRPr lang="sk-SK" sz="23900" b="1" dirty="0">
              <a:solidFill>
                <a:srgbClr val="FF7A01"/>
              </a:solidFill>
              <a:latin typeface="Raleway" panose="020B00030301010600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32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28121BBB-7446-4ABD-AC13-99892049D751}"/>
              </a:ext>
            </a:extLst>
          </p:cNvPr>
          <p:cNvSpPr txBox="1"/>
          <p:nvPr/>
        </p:nvSpPr>
        <p:spPr>
          <a:xfrm>
            <a:off x="0" y="292116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6000" b="1" dirty="0">
                <a:solidFill>
                  <a:srgbClr val="2C3E50"/>
                </a:solidFill>
                <a:latin typeface="Raleway" panose="020B0003030101060003" pitchFamily="34" charset="0"/>
                <a:ea typeface="Roboto" panose="02000000000000000000" pitchFamily="2" charset="0"/>
              </a:rPr>
              <a:t>aplikácia Gakkō</a:t>
            </a:r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CAC6DE62-13D6-4D18-874C-D9778413B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505" y="2073444"/>
            <a:ext cx="1198990" cy="847724"/>
          </a:xfrm>
          <a:prstGeom prst="rect">
            <a:avLst/>
          </a:prstGeom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5AC21952-3BA0-409F-A3FC-AB8F7D3C8591}"/>
              </a:ext>
            </a:extLst>
          </p:cNvPr>
          <p:cNvSpPr txBox="1"/>
          <p:nvPr/>
        </p:nvSpPr>
        <p:spPr>
          <a:xfrm>
            <a:off x="4519902" y="6184731"/>
            <a:ext cx="315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  <a:ea typeface="Roboto" panose="02000000000000000000" pitchFamily="2" charset="0"/>
              </a:rPr>
              <a:t>github.com/ttomovcik/gakko</a:t>
            </a:r>
          </a:p>
        </p:txBody>
      </p:sp>
    </p:spTree>
    <p:extLst>
      <p:ext uri="{BB962C8B-B14F-4D97-AF65-F5344CB8AC3E}">
        <p14:creationId xmlns:p14="http://schemas.microsoft.com/office/powerpoint/2010/main" val="114645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>
            <a:extLst>
              <a:ext uri="{FF2B5EF4-FFF2-40B4-BE49-F238E27FC236}">
                <a16:creationId xmlns:a16="http://schemas.microsoft.com/office/drawing/2014/main" id="{1291669F-B455-4119-B07D-B98F3C040DB8}"/>
              </a:ext>
            </a:extLst>
          </p:cNvPr>
          <p:cNvSpPr txBox="1"/>
          <p:nvPr/>
        </p:nvSpPr>
        <p:spPr>
          <a:xfrm>
            <a:off x="533400" y="2732454"/>
            <a:ext cx="3086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000" b="1" dirty="0">
                <a:solidFill>
                  <a:srgbClr val="2C3E50"/>
                </a:solidFill>
                <a:latin typeface="Raleway" panose="020B0003030101060003" pitchFamily="34" charset="0"/>
                <a:ea typeface="Roboto" panose="02000000000000000000" pitchFamily="2" charset="0"/>
              </a:rPr>
              <a:t>Gakkō</a:t>
            </a:r>
            <a:r>
              <a:rPr lang="sk-SK" sz="1600" b="1" dirty="0">
                <a:solidFill>
                  <a:srgbClr val="2C3E50"/>
                </a:solidFill>
                <a:latin typeface="Raleway" panose="020B0003030101060003" pitchFamily="34" charset="0"/>
                <a:ea typeface="Roboto" panose="02000000000000000000" pitchFamily="2" charset="0"/>
              </a:rPr>
              <a:t>alpha</a:t>
            </a:r>
            <a:endParaRPr lang="sk-SK" sz="6000" b="1" dirty="0">
              <a:solidFill>
                <a:srgbClr val="2C3E50"/>
              </a:solidFill>
              <a:latin typeface="Raleway" panose="020B0003030101060003" pitchFamily="34" charset="0"/>
              <a:ea typeface="Roboto" panose="02000000000000000000" pitchFamily="2" charset="0"/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30D611C3-E1E1-479C-A382-F78E23C13843}"/>
              </a:ext>
            </a:extLst>
          </p:cNvPr>
          <p:cNvSpPr txBox="1"/>
          <p:nvPr/>
        </p:nvSpPr>
        <p:spPr>
          <a:xfrm>
            <a:off x="6032500" y="2039957"/>
            <a:ext cx="6159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sk-SK" sz="2400" dirty="0">
                <a:solidFill>
                  <a:srgbClr val="2C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e-nástenka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sk-SK" sz="2400" dirty="0">
              <a:solidFill>
                <a:srgbClr val="2C3E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sk-SK" sz="24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Dodatočné funkcie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sk-SK" sz="2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sk-SK" sz="24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Modulárne rozhranie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sk-SK" sz="2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sk-SK" sz="24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Backend a AMP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sk-SK" sz="2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sk-SK" sz="24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6A13792A-423D-45E4-BF92-485FA68D5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84729"/>
            <a:ext cx="1198992" cy="84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88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>
            <a:extLst>
              <a:ext uri="{FF2B5EF4-FFF2-40B4-BE49-F238E27FC236}">
                <a16:creationId xmlns:a16="http://schemas.microsoft.com/office/drawing/2014/main" id="{1291669F-B455-4119-B07D-B98F3C040DB8}"/>
              </a:ext>
            </a:extLst>
          </p:cNvPr>
          <p:cNvSpPr txBox="1"/>
          <p:nvPr/>
        </p:nvSpPr>
        <p:spPr>
          <a:xfrm>
            <a:off x="533400" y="2732454"/>
            <a:ext cx="3086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000" b="1" dirty="0">
                <a:solidFill>
                  <a:srgbClr val="2C3E50"/>
                </a:solidFill>
                <a:latin typeface="Raleway" panose="020B0003030101060003" pitchFamily="34" charset="0"/>
                <a:ea typeface="Roboto" panose="02000000000000000000" pitchFamily="2" charset="0"/>
              </a:rPr>
              <a:t>Gakkō</a:t>
            </a:r>
            <a:r>
              <a:rPr lang="sk-SK" sz="1600" b="1" dirty="0">
                <a:solidFill>
                  <a:srgbClr val="2C3E50"/>
                </a:solidFill>
                <a:latin typeface="Raleway" panose="020B0003030101060003" pitchFamily="34" charset="0"/>
                <a:ea typeface="Roboto" panose="02000000000000000000" pitchFamily="2" charset="0"/>
              </a:rPr>
              <a:t>alpha</a:t>
            </a:r>
            <a:endParaRPr lang="sk-SK" sz="6000" b="1" dirty="0">
              <a:solidFill>
                <a:srgbClr val="2C3E50"/>
              </a:solidFill>
              <a:latin typeface="Raleway" panose="020B0003030101060003" pitchFamily="34" charset="0"/>
              <a:ea typeface="Roboto" panose="02000000000000000000" pitchFamily="2" charset="0"/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30D611C3-E1E1-479C-A382-F78E23C13843}"/>
              </a:ext>
            </a:extLst>
          </p:cNvPr>
          <p:cNvSpPr txBox="1"/>
          <p:nvPr/>
        </p:nvSpPr>
        <p:spPr>
          <a:xfrm>
            <a:off x="6032500" y="2039957"/>
            <a:ext cx="6159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sk-SK" sz="24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e-nástenka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sk-SK" sz="2400" dirty="0">
              <a:solidFill>
                <a:srgbClr val="2C3E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sk-SK" sz="2400" dirty="0">
                <a:solidFill>
                  <a:srgbClr val="2C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Dodatočné funkcie</a:t>
            </a:r>
          </a:p>
          <a:p>
            <a:endParaRPr lang="sk-SK" sz="2400" dirty="0">
              <a:solidFill>
                <a:srgbClr val="2C3E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sk-SK" sz="24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Modulárne rozhranie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sk-SK" sz="2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sk-SK" sz="24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Backend a AMP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sk-SK" sz="2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sk-SK" sz="24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91A1B1C7-3E4D-41C0-8299-00063CCCF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84729"/>
            <a:ext cx="1198992" cy="84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>
            <a:extLst>
              <a:ext uri="{FF2B5EF4-FFF2-40B4-BE49-F238E27FC236}">
                <a16:creationId xmlns:a16="http://schemas.microsoft.com/office/drawing/2014/main" id="{1291669F-B455-4119-B07D-B98F3C040DB8}"/>
              </a:ext>
            </a:extLst>
          </p:cNvPr>
          <p:cNvSpPr txBox="1"/>
          <p:nvPr/>
        </p:nvSpPr>
        <p:spPr>
          <a:xfrm>
            <a:off x="533400" y="2732454"/>
            <a:ext cx="3086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000" b="1" dirty="0">
                <a:solidFill>
                  <a:srgbClr val="2C3E50"/>
                </a:solidFill>
                <a:latin typeface="Raleway" panose="020B0003030101060003" pitchFamily="34" charset="0"/>
                <a:ea typeface="Roboto" panose="02000000000000000000" pitchFamily="2" charset="0"/>
              </a:rPr>
              <a:t>Gakkō</a:t>
            </a:r>
            <a:r>
              <a:rPr lang="sk-SK" sz="1600" b="1" dirty="0">
                <a:solidFill>
                  <a:srgbClr val="2C3E50"/>
                </a:solidFill>
                <a:latin typeface="Raleway" panose="020B0003030101060003" pitchFamily="34" charset="0"/>
                <a:ea typeface="Roboto" panose="02000000000000000000" pitchFamily="2" charset="0"/>
              </a:rPr>
              <a:t>alpha</a:t>
            </a:r>
            <a:endParaRPr lang="sk-SK" sz="6000" b="1" dirty="0">
              <a:solidFill>
                <a:srgbClr val="2C3E50"/>
              </a:solidFill>
              <a:latin typeface="Raleway" panose="020B0003030101060003" pitchFamily="34" charset="0"/>
              <a:ea typeface="Roboto" panose="02000000000000000000" pitchFamily="2" charset="0"/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30D611C3-E1E1-479C-A382-F78E23C13843}"/>
              </a:ext>
            </a:extLst>
          </p:cNvPr>
          <p:cNvSpPr txBox="1"/>
          <p:nvPr/>
        </p:nvSpPr>
        <p:spPr>
          <a:xfrm>
            <a:off x="6032500" y="2039957"/>
            <a:ext cx="6159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sk-SK" sz="24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e-nástenka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sk-SK" sz="2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sk-SK" sz="24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Dodatočné funkcie</a:t>
            </a:r>
          </a:p>
          <a:p>
            <a:endParaRPr lang="sk-SK" sz="2400" dirty="0">
              <a:solidFill>
                <a:srgbClr val="2C3E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sk-SK" sz="2400" dirty="0">
                <a:solidFill>
                  <a:srgbClr val="2C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Modulárne rozhranie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sk-SK" sz="2400" dirty="0">
              <a:solidFill>
                <a:srgbClr val="2C3E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sk-SK" sz="24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Backend a AMP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sk-SK" sz="2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sk-SK" sz="24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A623399B-35B9-42EA-AD0E-B52B3078B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84730"/>
            <a:ext cx="1198992" cy="84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>
            <a:extLst>
              <a:ext uri="{FF2B5EF4-FFF2-40B4-BE49-F238E27FC236}">
                <a16:creationId xmlns:a16="http://schemas.microsoft.com/office/drawing/2014/main" id="{1291669F-B455-4119-B07D-B98F3C040DB8}"/>
              </a:ext>
            </a:extLst>
          </p:cNvPr>
          <p:cNvSpPr txBox="1"/>
          <p:nvPr/>
        </p:nvSpPr>
        <p:spPr>
          <a:xfrm>
            <a:off x="533400" y="2732454"/>
            <a:ext cx="3086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000" b="1" dirty="0">
                <a:solidFill>
                  <a:srgbClr val="2C3E50"/>
                </a:solidFill>
                <a:latin typeface="Raleway" panose="020B0003030101060003" pitchFamily="34" charset="0"/>
                <a:ea typeface="Roboto" panose="02000000000000000000" pitchFamily="2" charset="0"/>
              </a:rPr>
              <a:t>Gakkō</a:t>
            </a:r>
            <a:r>
              <a:rPr lang="sk-SK" sz="1600" b="1" dirty="0">
                <a:solidFill>
                  <a:srgbClr val="2C3E50"/>
                </a:solidFill>
                <a:latin typeface="Raleway" panose="020B0003030101060003" pitchFamily="34" charset="0"/>
                <a:ea typeface="Roboto" panose="02000000000000000000" pitchFamily="2" charset="0"/>
              </a:rPr>
              <a:t>alpha</a:t>
            </a:r>
            <a:endParaRPr lang="sk-SK" sz="6000" b="1" dirty="0">
              <a:solidFill>
                <a:srgbClr val="2C3E50"/>
              </a:solidFill>
              <a:latin typeface="Raleway" panose="020B0003030101060003" pitchFamily="34" charset="0"/>
              <a:ea typeface="Roboto" panose="02000000000000000000" pitchFamily="2" charset="0"/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30D611C3-E1E1-479C-A382-F78E23C13843}"/>
              </a:ext>
            </a:extLst>
          </p:cNvPr>
          <p:cNvSpPr txBox="1"/>
          <p:nvPr/>
        </p:nvSpPr>
        <p:spPr>
          <a:xfrm>
            <a:off x="6032500" y="2039957"/>
            <a:ext cx="6159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sk-SK" sz="24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e-nástenka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sk-SK" sz="2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sk-SK" sz="24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Dodatočné funkcie</a:t>
            </a:r>
          </a:p>
          <a:p>
            <a:endParaRPr lang="sk-SK" sz="24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sk-SK" sz="24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Modulárne rozhranie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sk-SK" sz="2400" dirty="0">
              <a:solidFill>
                <a:srgbClr val="2C3E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sk-SK" sz="2400" dirty="0">
                <a:solidFill>
                  <a:srgbClr val="2C3E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Backend a AMP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sk-SK" sz="2400" dirty="0">
              <a:solidFill>
                <a:srgbClr val="2C3E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sk-SK" sz="24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D5C7BC16-8223-4366-B4D7-6C3FBA7BC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84729"/>
            <a:ext cx="1198992" cy="84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90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ív balík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balíka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balík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335</Words>
  <Application>Microsoft Office PowerPoint</Application>
  <PresentationFormat>Širokouhlá</PresentationFormat>
  <Paragraphs>181</Paragraphs>
  <Slides>21</Slides>
  <Notes>21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Product Sans</vt:lpstr>
      <vt:lpstr>Raleway</vt:lpstr>
      <vt:lpstr>Roboto</vt:lpstr>
      <vt:lpstr>Office Theme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Tomáš Tomovčík</dc:creator>
  <cp:lastModifiedBy>Tomáš Tomovčík</cp:lastModifiedBy>
  <cp:revision>1</cp:revision>
  <dcterms:created xsi:type="dcterms:W3CDTF">2019-04-03T18:52:38Z</dcterms:created>
  <dcterms:modified xsi:type="dcterms:W3CDTF">2019-04-03T18:55:33Z</dcterms:modified>
</cp:coreProperties>
</file>