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10ay.online.tableau.com/#/site/ms9571303-37f4199631/workbooks/2824547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7BAA1F-A48D-46D1-88DD-2AA41E66DD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Aviation and the Environment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DFDCE06-26EA-4CE1-B528-3EBE969FDA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7/10/2025 1:28:55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ation and the Environment6" id="2" name="slide2">
            <a:extLst>
              <a:ext uri="{FF2B5EF4-FFF2-40B4-BE49-F238E27FC236}">
                <a16:creationId xmlns:a16="http://schemas.microsoft.com/office/drawing/2014/main" id="{5C3EE531-B728-459B-9C83-C2BBA3D07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24" y="0"/>
            <a:ext cx="839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ation and the Environment7" id="3" name="slide3">
            <a:extLst>
              <a:ext uri="{FF2B5EF4-FFF2-40B4-BE49-F238E27FC236}">
                <a16:creationId xmlns:a16="http://schemas.microsoft.com/office/drawing/2014/main" id="{8A7F645F-6245-4066-8A41-8DD7A2FE0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24" y="0"/>
            <a:ext cx="839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ation and the Environment14" id="4" name="slide4">
            <a:extLst>
              <a:ext uri="{FF2B5EF4-FFF2-40B4-BE49-F238E27FC236}">
                <a16:creationId xmlns:a16="http://schemas.microsoft.com/office/drawing/2014/main" id="{245B253A-D9AC-4A72-B2CD-0584B14C6D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24" y="0"/>
            <a:ext cx="839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ation and the Environment10" id="5" name="slide5">
            <a:extLst>
              <a:ext uri="{FF2B5EF4-FFF2-40B4-BE49-F238E27FC236}">
                <a16:creationId xmlns:a16="http://schemas.microsoft.com/office/drawing/2014/main" id="{3F456665-F604-42DB-B7AC-18BA6B53DD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24" y="0"/>
            <a:ext cx="839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iation and the Environment9" id="6" name="slide6">
            <a:extLst>
              <a:ext uri="{FF2B5EF4-FFF2-40B4-BE49-F238E27FC236}">
                <a16:creationId xmlns:a16="http://schemas.microsoft.com/office/drawing/2014/main" id="{29381D13-E765-4203-AD31-EDB16BB237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24" y="0"/>
            <a:ext cx="839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2025-07-10T08:28:57Z</dcterms:created>
  <dcterms:modified xsi:type="dcterms:W3CDTF">2025-07-10T08:28:57Z</dcterms:modified>
</cp:coreProperties>
</file>