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9785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67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023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97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6465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146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636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94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57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137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55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214B5D-A1D0-4488-9F27-742D0685F52E}" type="datetimeFigureOut">
              <a:rPr lang="cs-CZ" smtClean="0"/>
              <a:t>31.05.2023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42C7F4-3C86-4B7C-900D-D304B675CD75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4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04F89E-2497-4372-948A-12B0DCA82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Hra - dáma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42F028-C36D-4728-A453-8312A3733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Folprecht</a:t>
            </a:r>
          </a:p>
        </p:txBody>
      </p:sp>
    </p:spTree>
    <p:extLst>
      <p:ext uri="{BB962C8B-B14F-4D97-AF65-F5344CB8AC3E}">
        <p14:creationId xmlns:p14="http://schemas.microsoft.com/office/powerpoint/2010/main" val="250604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141ED6-A5C7-42F5-AC88-4B1EB5BE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Konec aktuální hry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7D39566-3316-4855-933A-F454A5D5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9226"/>
            <a:ext cx="3210373" cy="70494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345548F-B528-41B3-B150-EC66B01F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4333827"/>
            <a:ext cx="4572000" cy="1196578"/>
          </a:xfrm>
          <a:prstGeom prst="rect">
            <a:avLst/>
          </a:prstGeom>
        </p:spPr>
      </p:pic>
      <p:sp>
        <p:nvSpPr>
          <p:cNvPr id="13" name="Nadpis 1">
            <a:extLst>
              <a:ext uri="{FF2B5EF4-FFF2-40B4-BE49-F238E27FC236}">
                <a16:creationId xmlns:a16="http://schemas.microsoft.com/office/drawing/2014/main" id="{FEB108F4-7175-4975-96C9-178976F29F02}"/>
              </a:ext>
            </a:extLst>
          </p:cNvPr>
          <p:cNvSpPr txBox="1">
            <a:spLocks/>
          </p:cNvSpPr>
          <p:nvPr/>
        </p:nvSpPr>
        <p:spPr>
          <a:xfrm>
            <a:off x="1371600" y="3039036"/>
            <a:ext cx="4877481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Nová hry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2B096884-6C2A-4A40-8009-A926540C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78" y="4329063"/>
            <a:ext cx="4810796" cy="714475"/>
          </a:xfrm>
          <a:prstGeom prst="rect">
            <a:avLst/>
          </a:prstGeom>
        </p:spPr>
      </p:pic>
      <p:sp>
        <p:nvSpPr>
          <p:cNvPr id="15" name="Nadpis 1">
            <a:extLst>
              <a:ext uri="{FF2B5EF4-FFF2-40B4-BE49-F238E27FC236}">
                <a16:creationId xmlns:a16="http://schemas.microsoft.com/office/drawing/2014/main" id="{3E08C94B-1AA4-40F1-A0A2-9CCA052EFF7F}"/>
              </a:ext>
            </a:extLst>
          </p:cNvPr>
          <p:cNvSpPr txBox="1">
            <a:spLocks/>
          </p:cNvSpPr>
          <p:nvPr/>
        </p:nvSpPr>
        <p:spPr>
          <a:xfrm>
            <a:off x="6998578" y="3039036"/>
            <a:ext cx="4877481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Ukončení Hry</a:t>
            </a:r>
          </a:p>
        </p:txBody>
      </p:sp>
    </p:spTree>
    <p:extLst>
      <p:ext uri="{BB962C8B-B14F-4D97-AF65-F5344CB8AC3E}">
        <p14:creationId xmlns:p14="http://schemas.microsoft.com/office/powerpoint/2010/main" val="11239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832FD-C28E-4BF9-8825-D61B8EE4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Informace o práci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662C551-3D81-4B57-99DB-267304D5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s-CZ" dirty="0"/>
              <a:t>Napodobení hry Dáma</a:t>
            </a:r>
          </a:p>
          <a:p>
            <a:pPr>
              <a:lnSpc>
                <a:spcPct val="200000"/>
              </a:lnSpc>
            </a:pPr>
            <a:r>
              <a:rPr lang="cs-CZ" dirty="0"/>
              <a:t>Při výběru jsem se zaměřil na obtížnost hraní</a:t>
            </a:r>
          </a:p>
          <a:p>
            <a:pPr>
              <a:lnSpc>
                <a:spcPct val="200000"/>
              </a:lnSpc>
            </a:pPr>
            <a:r>
              <a:rPr lang="cs-CZ" dirty="0"/>
              <a:t>Práce probíhala dva týdny</a:t>
            </a:r>
          </a:p>
          <a:p>
            <a:pPr>
              <a:lnSpc>
                <a:spcPct val="200000"/>
              </a:lnSpc>
            </a:pPr>
            <a:r>
              <a:rPr lang="cs-CZ" dirty="0"/>
              <a:t>Cílem této práce bylo přiblížení obtížnosti programování v Java</a:t>
            </a:r>
          </a:p>
        </p:txBody>
      </p:sp>
    </p:spTree>
    <p:extLst>
      <p:ext uri="{BB962C8B-B14F-4D97-AF65-F5344CB8AC3E}">
        <p14:creationId xmlns:p14="http://schemas.microsoft.com/office/powerpoint/2010/main" val="25176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6ACD63-AB2A-4324-A27F-FBC1B3D0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Zajímavosti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2AF6241-7E84-4BA4-BC5F-AFECAB33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cs-CZ" dirty="0"/>
              <a:t>2 řady figurek</a:t>
            </a:r>
          </a:p>
          <a:p>
            <a:pPr>
              <a:lnSpc>
                <a:spcPct val="200000"/>
              </a:lnSpc>
            </a:pPr>
            <a:r>
              <a:rPr lang="cs-CZ" dirty="0"/>
              <a:t>Při kolizi se figurka posune pouze o jeden krok</a:t>
            </a:r>
          </a:p>
          <a:p>
            <a:pPr>
              <a:lnSpc>
                <a:spcPct val="200000"/>
              </a:lnSpc>
            </a:pPr>
            <a:r>
              <a:rPr lang="cs-CZ" dirty="0"/>
              <a:t>600 řádků kódu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075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141ED6-A5C7-42F5-AC88-4B1EB5BE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Herní Informace</a:t>
            </a:r>
          </a:p>
        </p:txBody>
      </p:sp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1B2CCCEC-84FC-40E4-BBFD-B3F6CDDC50A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71600" y="1641520"/>
            <a:ext cx="9145588" cy="1276350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2FAEAB8-6A74-4162-9367-E7CEE7CA9618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Zadání jména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31B3B7B-B742-4B11-AFCF-1C27D529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6980"/>
            <a:ext cx="312463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6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141ED6-A5C7-42F5-AC88-4B1EB5BE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Herní deska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2FAEAB8-6A74-4162-9367-E7CEE7CA9618}"/>
              </a:ext>
            </a:extLst>
          </p:cNvPr>
          <p:cNvSpPr txBox="1">
            <a:spLocks/>
          </p:cNvSpPr>
          <p:nvPr/>
        </p:nvSpPr>
        <p:spPr>
          <a:xfrm>
            <a:off x="6096000" y="685800"/>
            <a:ext cx="3441793" cy="739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Určení tahu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EF3704D-1DCE-4F78-A4EE-56C37255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63642"/>
            <a:ext cx="2848373" cy="356284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36E7619-6847-4BFF-9635-4E34ABDB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16" y="1663642"/>
            <a:ext cx="359142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2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141ED6-A5C7-42F5-AC88-4B1EB5B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85800"/>
            <a:ext cx="4213412" cy="1485900"/>
          </a:xfrm>
        </p:spPr>
        <p:txBody>
          <a:bodyPr/>
          <a:lstStyle/>
          <a:p>
            <a:pPr algn="ctr"/>
            <a:r>
              <a:rPr lang="cs-CZ" dirty="0"/>
              <a:t>Zadání původní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2FAEAB8-6A74-4162-9367-E7CEE7CA9618}"/>
              </a:ext>
            </a:extLst>
          </p:cNvPr>
          <p:cNvSpPr txBox="1">
            <a:spLocks/>
          </p:cNvSpPr>
          <p:nvPr/>
        </p:nvSpPr>
        <p:spPr>
          <a:xfrm>
            <a:off x="7487933" y="685800"/>
            <a:ext cx="4515808" cy="1148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Herní deska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92C2DA5-0524-4EA9-83CF-D4F8C0BD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37" y="2507241"/>
            <a:ext cx="3381847" cy="54300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3EA6ED9-983D-4787-B5C5-CA0B03BC6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933" y="1833917"/>
            <a:ext cx="284837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141ED6-A5C7-42F5-AC88-4B1EB5B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85800"/>
            <a:ext cx="4213412" cy="1485900"/>
          </a:xfrm>
        </p:spPr>
        <p:txBody>
          <a:bodyPr/>
          <a:lstStyle/>
          <a:p>
            <a:pPr algn="ctr"/>
            <a:r>
              <a:rPr lang="cs-CZ" dirty="0"/>
              <a:t>Zadání Nové</a:t>
            </a:r>
            <a:br>
              <a:rPr lang="cs-CZ" dirty="0"/>
            </a:br>
            <a:r>
              <a:rPr lang="cs-CZ" dirty="0"/>
              <a:t>pozice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2FAEAB8-6A74-4162-9367-E7CEE7CA9618}"/>
              </a:ext>
            </a:extLst>
          </p:cNvPr>
          <p:cNvSpPr txBox="1">
            <a:spLocks/>
          </p:cNvSpPr>
          <p:nvPr/>
        </p:nvSpPr>
        <p:spPr>
          <a:xfrm>
            <a:off x="7487933" y="685800"/>
            <a:ext cx="4515808" cy="1148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Herní deska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2453CEE-6E46-4CF5-AD63-1E2AC139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444190"/>
            <a:ext cx="4953691" cy="132416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16E76B6-5707-4DC3-8B8D-DFC4B1D2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605" y="1833917"/>
            <a:ext cx="294363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141ED6-A5C7-42F5-AC88-4B1EB5B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798423" cy="1485900"/>
          </a:xfrm>
        </p:spPr>
        <p:txBody>
          <a:bodyPr/>
          <a:lstStyle/>
          <a:p>
            <a:pPr algn="ctr"/>
            <a:r>
              <a:rPr lang="cs-CZ" dirty="0"/>
              <a:t>Herní deska - útok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1298B0A-BCDE-4BA7-9B41-E20834A4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22" y="2171700"/>
            <a:ext cx="2829320" cy="357237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C7B8C1E-F85B-4A64-BA23-9826EA2B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933" y="2171700"/>
            <a:ext cx="308653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141ED6-A5C7-42F5-AC88-4B1EB5BE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Zasažení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2FAEAB8-6A74-4162-9367-E7CEE7CA9618}"/>
              </a:ext>
            </a:extLst>
          </p:cNvPr>
          <p:cNvSpPr txBox="1">
            <a:spLocks/>
          </p:cNvSpPr>
          <p:nvPr/>
        </p:nvSpPr>
        <p:spPr>
          <a:xfrm>
            <a:off x="1295400" y="370069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Zadání špatné pozice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3DA9167-8A1C-42E3-92B2-B1125CBE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6411"/>
            <a:ext cx="5125165" cy="159089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E8C0FFB7-5E3D-4802-B17F-8952F9AC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36489"/>
            <a:ext cx="595395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68</TotalTime>
  <Words>80</Words>
  <Application>Microsoft Office PowerPoint</Application>
  <PresentationFormat>Širokoúhlá obrazovka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Hra - dáma</vt:lpstr>
      <vt:lpstr>Informace o práci</vt:lpstr>
      <vt:lpstr>Zajímavosti</vt:lpstr>
      <vt:lpstr>Základní Herní Informace</vt:lpstr>
      <vt:lpstr>Herní deska</vt:lpstr>
      <vt:lpstr>Zadání původní pozice</vt:lpstr>
      <vt:lpstr>Zadání Nové pozice</vt:lpstr>
      <vt:lpstr>Herní deska - útok</vt:lpstr>
      <vt:lpstr>Zasažení</vt:lpstr>
      <vt:lpstr>Konec aktuální hry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Dana Folprechtová</dc:creator>
  <cp:lastModifiedBy>Dana Folprechtová</cp:lastModifiedBy>
  <cp:revision>13</cp:revision>
  <dcterms:created xsi:type="dcterms:W3CDTF">2023-05-31T19:19:52Z</dcterms:created>
  <dcterms:modified xsi:type="dcterms:W3CDTF">2023-05-31T20:28:18Z</dcterms:modified>
</cp:coreProperties>
</file>