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62" d="100"/>
          <a:sy n="162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EF7C7-F82F-4005-BB2B-231AC86AE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F19E5E-7A10-41E8-9C02-590EE3E2A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2D2E0-D721-42B2-A349-4B0FC367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B481-39AA-4D3A-96DF-F7ADAD51191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1256C-0C43-4BF5-9072-3A2041AC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59BF1-B115-435B-9597-E50B14B4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E371-040F-4519-AD49-02DCB2696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CFF86-8A71-41B9-B877-97FD7C26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5E891-5B33-4659-BC8A-6CDA7B1D4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CCF87-6ED8-465C-BCC7-8011E4EA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B481-39AA-4D3A-96DF-F7ADAD51191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9A768-A315-4C44-AE8F-9BDB9692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7D478-6C9C-4A61-A093-C63FC28E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E371-040F-4519-AD49-02DCB2696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C41EBC-0F84-43C1-94B2-E13706E93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52911F-39B0-44CF-BF1A-148655E83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7AEA4-87B2-412B-A3DA-EE56BED1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B481-39AA-4D3A-96DF-F7ADAD51191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10706-2AE3-45A8-9E37-5B2541C8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DA378-6253-4E37-8753-04CB983C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E371-040F-4519-AD49-02DCB2696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2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22C66-BABE-4CF3-A212-7EC80076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97622-17FE-4E57-99E6-8D232239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623939-E8A5-4724-A0C2-3C941A28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B481-39AA-4D3A-96DF-F7ADAD51191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E0F6C-9CDA-4E49-80D2-1286A546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B3F4C-AD12-49EA-AB3A-3821E74D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E371-040F-4519-AD49-02DCB2696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5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AFE41-EC91-47D3-A213-47C22582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28B31-34D8-4427-A88E-9F5BD0470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587A3-F71E-4319-B6F8-DF4EA7ED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B481-39AA-4D3A-96DF-F7ADAD51191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7656C-13EF-4F65-BAAF-D525E818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B6BA9-C6DD-4AAD-BF54-08DEF0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E371-040F-4519-AD49-02DCB2696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2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6E80D-6DE3-4EFD-8E3E-FA23B3D8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F12C2-9EFC-4888-B9CB-98BCAD03D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54672-0784-4F7B-8D9A-B9EE33383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B6312-18CF-49CC-82BC-F73280C4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B481-39AA-4D3A-96DF-F7ADAD51191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2949B-D8F0-4D9C-A2EC-DFB5ED1A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B6A7A-14D8-42F0-977D-C716265B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E371-040F-4519-AD49-02DCB2696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1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83D51-8589-406A-A322-A0F14E67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1B335-F7BE-4E98-A0DD-F7EBBEFC1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4BA7E1-55E2-47BC-8527-E3B36FFD1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3F4971-CFA1-446F-967E-1DBC0BC3A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EAB7A0-E02E-4473-9E0A-240C3138E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248630-5EA7-4957-A3BE-C0A7149C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B481-39AA-4D3A-96DF-F7ADAD51191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811B8-A26C-457D-A4A8-3224103F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D94B51-4C71-4E77-A2F2-9F495BF3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E371-040F-4519-AD49-02DCB2696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9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307EF-38EE-404A-B07A-94002A1C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C077B9-5C92-45CE-B113-C32E374C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B481-39AA-4D3A-96DF-F7ADAD51191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14126D-92CE-41BC-8AF3-0ABB9315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994A47-6FBF-45ED-9A4A-216D34DB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E371-040F-4519-AD49-02DCB2696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7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581CF2-FA95-4240-A2BA-B5F1FB87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B481-39AA-4D3A-96DF-F7ADAD51191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BE7198-C880-448C-860C-FFF0EEDE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DCCF8D-4F25-423F-9CDF-A11E6742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E371-040F-4519-AD49-02DCB2696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75E5C-DB03-4E3F-AE5E-4D7570BF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E977C-A565-4CF3-AD46-67654473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611BB2-6E7A-402B-8181-37970927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E7ADC-5800-4570-AA2D-D1117B8D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B481-39AA-4D3A-96DF-F7ADAD51191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CB96C-8BD0-4C59-B595-A552DE56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984DC-CF45-4A44-852A-08CCF916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E371-040F-4519-AD49-02DCB2696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65B67-AE86-4791-BFD8-16B0D77F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374FEF-99A0-4C2E-BEB9-A0F21A36D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6CF3D6-1496-4AD0-9C84-31E55992A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A05A47-E0B8-48B1-9DC5-9CA0513F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B481-39AA-4D3A-96DF-F7ADAD51191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D7E2B-7B78-49CE-B06C-11E39C88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C5623A-2BCA-4814-AF67-4A35DE35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E371-040F-4519-AD49-02DCB2696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0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D38F1A-1641-4D72-9F95-4D0C0655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BE330-A0D1-44F9-B1F3-8F32B370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EFB72-DD3F-4548-A9F0-44D9615F3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B481-39AA-4D3A-96DF-F7ADAD511917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7A2D-5C5A-4D1B-815B-532A472CF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B1CF4-E7A1-4CA5-A522-46B5B7E23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E371-040F-4519-AD49-02DCB2696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9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AD9BF1-25F7-4F32-9BCB-F407055DB08E}"/>
              </a:ext>
            </a:extLst>
          </p:cNvPr>
          <p:cNvSpPr/>
          <p:nvPr/>
        </p:nvSpPr>
        <p:spPr>
          <a:xfrm>
            <a:off x="4428298" y="771105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8715E-803D-46BF-B9A7-BD46E70A2029}"/>
              </a:ext>
            </a:extLst>
          </p:cNvPr>
          <p:cNvSpPr/>
          <p:nvPr/>
        </p:nvSpPr>
        <p:spPr>
          <a:xfrm>
            <a:off x="4018927" y="1055413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0242BB-6917-418C-96A5-AF2385FCEF12}"/>
              </a:ext>
            </a:extLst>
          </p:cNvPr>
          <p:cNvSpPr/>
          <p:nvPr/>
        </p:nvSpPr>
        <p:spPr>
          <a:xfrm>
            <a:off x="4221440" y="914605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1F1FC5-43CC-47FC-8F54-E696A20D1F56}"/>
              </a:ext>
            </a:extLst>
          </p:cNvPr>
          <p:cNvSpPr/>
          <p:nvPr/>
        </p:nvSpPr>
        <p:spPr>
          <a:xfrm>
            <a:off x="4072560" y="1183789"/>
            <a:ext cx="413716" cy="371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</a:t>
            </a:r>
            <a:r>
              <a:rPr lang="en-US" altLang="ko-KR" sz="800"/>
              <a:t>d</a:t>
            </a:r>
            <a:endParaRPr lang="en-US" altLang="ko-KR" sz="105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598DEF-346D-49E6-A932-A3A8ADDB1491}"/>
              </a:ext>
            </a:extLst>
          </p:cNvPr>
          <p:cNvSpPr/>
          <p:nvPr/>
        </p:nvSpPr>
        <p:spPr>
          <a:xfrm>
            <a:off x="2582648" y="916277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CDAB440-79C5-4757-AF96-F7382E7D2DEC}"/>
              </a:ext>
            </a:extLst>
          </p:cNvPr>
          <p:cNvSpPr/>
          <p:nvPr/>
        </p:nvSpPr>
        <p:spPr>
          <a:xfrm>
            <a:off x="2789506" y="1054591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27E3B4-E190-44C2-96F3-86D5F3642EF6}"/>
              </a:ext>
            </a:extLst>
          </p:cNvPr>
          <p:cNvSpPr/>
          <p:nvPr/>
        </p:nvSpPr>
        <p:spPr>
          <a:xfrm>
            <a:off x="2380135" y="781884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CBE9C3-D1F7-4755-9A3D-7E874BE80901}"/>
              </a:ext>
            </a:extLst>
          </p:cNvPr>
          <p:cNvSpPr/>
          <p:nvPr/>
        </p:nvSpPr>
        <p:spPr>
          <a:xfrm>
            <a:off x="2430249" y="1206991"/>
            <a:ext cx="413716" cy="3710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</a:t>
            </a:r>
            <a:r>
              <a:rPr lang="en-US" altLang="ko-KR" sz="800"/>
              <a:t>e</a:t>
            </a:r>
            <a:endParaRPr lang="en-US" altLang="ko-KR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AE7F76-D606-428C-9DAE-6330616FDE86}"/>
              </a:ext>
            </a:extLst>
          </p:cNvPr>
          <p:cNvSpPr/>
          <p:nvPr/>
        </p:nvSpPr>
        <p:spPr>
          <a:xfrm>
            <a:off x="6837816" y="2237051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6BC869-E9F5-40CA-B9FA-C72612B7942D}"/>
              </a:ext>
            </a:extLst>
          </p:cNvPr>
          <p:cNvSpPr/>
          <p:nvPr/>
        </p:nvSpPr>
        <p:spPr>
          <a:xfrm>
            <a:off x="7044674" y="2375365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F56B47-501E-4A2E-8404-AA8F11DF595D}"/>
              </a:ext>
            </a:extLst>
          </p:cNvPr>
          <p:cNvSpPr/>
          <p:nvPr/>
        </p:nvSpPr>
        <p:spPr>
          <a:xfrm>
            <a:off x="6635303" y="2102658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BB46F4-E2E4-4E85-8951-1E2F9B097CF0}"/>
              </a:ext>
            </a:extLst>
          </p:cNvPr>
          <p:cNvSpPr/>
          <p:nvPr/>
        </p:nvSpPr>
        <p:spPr>
          <a:xfrm>
            <a:off x="6685417" y="2527765"/>
            <a:ext cx="413716" cy="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</a:t>
            </a:r>
            <a:endParaRPr lang="en-US" altLang="ko-KR" sz="105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80CBB0-D917-47C8-B43C-A8467A8245C9}"/>
              </a:ext>
            </a:extLst>
          </p:cNvPr>
          <p:cNvSpPr/>
          <p:nvPr/>
        </p:nvSpPr>
        <p:spPr>
          <a:xfrm>
            <a:off x="2606587" y="2348529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1E86D9-B128-4116-AB4B-E8856098BC69}"/>
              </a:ext>
            </a:extLst>
          </p:cNvPr>
          <p:cNvSpPr/>
          <p:nvPr/>
        </p:nvSpPr>
        <p:spPr>
          <a:xfrm>
            <a:off x="2813445" y="2486843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D6FB65-8D38-4755-9087-8DE340DE72C8}"/>
              </a:ext>
            </a:extLst>
          </p:cNvPr>
          <p:cNvSpPr/>
          <p:nvPr/>
        </p:nvSpPr>
        <p:spPr>
          <a:xfrm>
            <a:off x="2404074" y="2214136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78D7FA-7827-4EBF-971B-52CFB6E61CA2}"/>
              </a:ext>
            </a:extLst>
          </p:cNvPr>
          <p:cNvSpPr/>
          <p:nvPr/>
        </p:nvSpPr>
        <p:spPr>
          <a:xfrm>
            <a:off x="2454188" y="2639243"/>
            <a:ext cx="413716" cy="371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141C0BC-9EF7-4639-8134-25C07311A27B}"/>
              </a:ext>
            </a:extLst>
          </p:cNvPr>
          <p:cNvSpPr/>
          <p:nvPr/>
        </p:nvSpPr>
        <p:spPr>
          <a:xfrm>
            <a:off x="4424656" y="2213522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B337797-434D-434B-81E6-67D0DC1D3C50}"/>
              </a:ext>
            </a:extLst>
          </p:cNvPr>
          <p:cNvSpPr/>
          <p:nvPr/>
        </p:nvSpPr>
        <p:spPr>
          <a:xfrm>
            <a:off x="4015285" y="2497830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C294B0C-EA8D-44C4-99D3-BF49BDDAB700}"/>
              </a:ext>
            </a:extLst>
          </p:cNvPr>
          <p:cNvSpPr/>
          <p:nvPr/>
        </p:nvSpPr>
        <p:spPr>
          <a:xfrm>
            <a:off x="4217798" y="2357022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3FB42D1-14F2-4D92-BD13-90492D3630DC}"/>
              </a:ext>
            </a:extLst>
          </p:cNvPr>
          <p:cNvSpPr/>
          <p:nvPr/>
        </p:nvSpPr>
        <p:spPr>
          <a:xfrm>
            <a:off x="4068918" y="2626206"/>
            <a:ext cx="413716" cy="371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</a:t>
            </a:r>
            <a:r>
              <a:rPr lang="en-US" altLang="ko-KR" sz="800"/>
              <a:t>d</a:t>
            </a:r>
            <a:endParaRPr lang="en-US" altLang="ko-KR" sz="105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B033BF-425B-498F-B167-C052E0FE54F1}"/>
              </a:ext>
            </a:extLst>
          </p:cNvPr>
          <p:cNvSpPr txBox="1"/>
          <p:nvPr/>
        </p:nvSpPr>
        <p:spPr>
          <a:xfrm>
            <a:off x="7419270" y="2541379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R/F</a:t>
            </a:r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40BBA08-A77E-4DAC-B70B-F08C20D43204}"/>
              </a:ext>
            </a:extLst>
          </p:cNvPr>
          <p:cNvCxnSpPr>
            <a:endCxn id="66" idx="1"/>
          </p:cNvCxnSpPr>
          <p:nvPr/>
        </p:nvCxnSpPr>
        <p:spPr>
          <a:xfrm>
            <a:off x="7249669" y="2726045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A63DB5-934B-411F-9367-9DEBA80CFE51}"/>
              </a:ext>
            </a:extLst>
          </p:cNvPr>
          <p:cNvSpPr/>
          <p:nvPr/>
        </p:nvSpPr>
        <p:spPr>
          <a:xfrm>
            <a:off x="6824319" y="937216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88B320-0E2D-4BD3-B5B5-515F82C2EA7E}"/>
              </a:ext>
            </a:extLst>
          </p:cNvPr>
          <p:cNvSpPr/>
          <p:nvPr/>
        </p:nvSpPr>
        <p:spPr>
          <a:xfrm>
            <a:off x="7031177" y="1075530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049D90C-9CFA-4DC1-BB0B-9402ED8545B2}"/>
              </a:ext>
            </a:extLst>
          </p:cNvPr>
          <p:cNvSpPr/>
          <p:nvPr/>
        </p:nvSpPr>
        <p:spPr>
          <a:xfrm>
            <a:off x="6621806" y="802823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888BCF6-70D2-4A64-9923-5DD49FAB5F61}"/>
              </a:ext>
            </a:extLst>
          </p:cNvPr>
          <p:cNvSpPr/>
          <p:nvPr/>
        </p:nvSpPr>
        <p:spPr>
          <a:xfrm>
            <a:off x="6671920" y="1227930"/>
            <a:ext cx="413716" cy="371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en-US" altLang="ko-KR" sz="105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8964FEC-6E07-4AE5-A837-0755E33A2E3B}"/>
              </a:ext>
            </a:extLst>
          </p:cNvPr>
          <p:cNvCxnSpPr>
            <a:cxnSpLocks/>
          </p:cNvCxnSpPr>
          <p:nvPr/>
        </p:nvCxnSpPr>
        <p:spPr>
          <a:xfrm>
            <a:off x="7253419" y="1484532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03F6BC3-CEA9-400F-968D-72BB8C01EF37}"/>
              </a:ext>
            </a:extLst>
          </p:cNvPr>
          <p:cNvSpPr txBox="1"/>
          <p:nvPr/>
        </p:nvSpPr>
        <p:spPr>
          <a:xfrm>
            <a:off x="3216564" y="2689276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2953D4-9C14-4514-A681-AA3FD71B93F4}"/>
              </a:ext>
            </a:extLst>
          </p:cNvPr>
          <p:cNvSpPr txBox="1"/>
          <p:nvPr/>
        </p:nvSpPr>
        <p:spPr>
          <a:xfrm>
            <a:off x="3301285" y="1836688"/>
            <a:ext cx="3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  <a:endParaRPr lang="ko-KR" altLang="en-US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28E6703F-4620-49D1-9502-1403C8D7311B}"/>
              </a:ext>
            </a:extLst>
          </p:cNvPr>
          <p:cNvCxnSpPr>
            <a:cxnSpLocks/>
            <a:stCxn id="26" idx="3"/>
            <a:endCxn id="126" idx="1"/>
          </p:cNvCxnSpPr>
          <p:nvPr/>
        </p:nvCxnSpPr>
        <p:spPr>
          <a:xfrm>
            <a:off x="4539909" y="1357722"/>
            <a:ext cx="442205" cy="671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B435B775-01BB-4BC4-A1A5-589913BC1BE1}"/>
              </a:ext>
            </a:extLst>
          </p:cNvPr>
          <p:cNvCxnSpPr>
            <a:cxnSpLocks/>
            <a:stCxn id="126" idx="3"/>
            <a:endCxn id="75" idx="1"/>
          </p:cNvCxnSpPr>
          <p:nvPr/>
        </p:nvCxnSpPr>
        <p:spPr>
          <a:xfrm flipV="1">
            <a:off x="5462253" y="1389440"/>
            <a:ext cx="1159553" cy="639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A9094DA5-540F-488A-AD97-0D2A65F5AE67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5462253" y="2028856"/>
            <a:ext cx="1150763" cy="477085"/>
          </a:xfrm>
          <a:prstGeom prst="bentConnector3">
            <a:avLst>
              <a:gd name="adj1" fmla="val 50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C847F975-4FBE-4011-B80B-6760BE4815C3}"/>
              </a:ext>
            </a:extLst>
          </p:cNvPr>
          <p:cNvCxnSpPr>
            <a:cxnSpLocks/>
            <a:stCxn id="38" idx="3"/>
            <a:endCxn id="86" idx="1"/>
          </p:cNvCxnSpPr>
          <p:nvPr/>
        </p:nvCxnSpPr>
        <p:spPr>
          <a:xfrm>
            <a:off x="2905462" y="1368502"/>
            <a:ext cx="395823" cy="652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9DFD5193-B81F-4098-8F69-11DB5D5554AB}"/>
              </a:ext>
            </a:extLst>
          </p:cNvPr>
          <p:cNvCxnSpPr>
            <a:cxnSpLocks/>
          </p:cNvCxnSpPr>
          <p:nvPr/>
        </p:nvCxnSpPr>
        <p:spPr>
          <a:xfrm flipV="1">
            <a:off x="6016341" y="2777981"/>
            <a:ext cx="599342" cy="406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2FD2F77-26E9-4BD7-987F-C9102B460D43}"/>
              </a:ext>
            </a:extLst>
          </p:cNvPr>
          <p:cNvCxnSpPr>
            <a:cxnSpLocks/>
            <a:stCxn id="86" idx="3"/>
            <a:endCxn id="27" idx="1"/>
          </p:cNvCxnSpPr>
          <p:nvPr/>
        </p:nvCxnSpPr>
        <p:spPr>
          <a:xfrm flipV="1">
            <a:off x="3645412" y="1369324"/>
            <a:ext cx="373515" cy="652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CE89DD70-89F6-4CAD-AD30-AD67052E2AB8}"/>
              </a:ext>
            </a:extLst>
          </p:cNvPr>
          <p:cNvCxnSpPr>
            <a:cxnSpLocks/>
            <a:stCxn id="120" idx="3"/>
            <a:endCxn id="27" idx="1"/>
          </p:cNvCxnSpPr>
          <p:nvPr/>
        </p:nvCxnSpPr>
        <p:spPr>
          <a:xfrm>
            <a:off x="3644183" y="842168"/>
            <a:ext cx="374744" cy="527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670263A-6F4A-427B-9377-E03A47430F1B}"/>
              </a:ext>
            </a:extLst>
          </p:cNvPr>
          <p:cNvCxnSpPr>
            <a:cxnSpLocks/>
          </p:cNvCxnSpPr>
          <p:nvPr/>
        </p:nvCxnSpPr>
        <p:spPr>
          <a:xfrm>
            <a:off x="2156498" y="1493316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7A6A0E-3D01-473B-9890-6B760838C00D}"/>
              </a:ext>
            </a:extLst>
          </p:cNvPr>
          <p:cNvCxnSpPr>
            <a:cxnSpLocks/>
          </p:cNvCxnSpPr>
          <p:nvPr/>
        </p:nvCxnSpPr>
        <p:spPr>
          <a:xfrm>
            <a:off x="3009812" y="2876072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FEEC4F7-42F2-4C9B-82E3-353361DD0C06}"/>
              </a:ext>
            </a:extLst>
          </p:cNvPr>
          <p:cNvCxnSpPr>
            <a:cxnSpLocks/>
          </p:cNvCxnSpPr>
          <p:nvPr/>
        </p:nvCxnSpPr>
        <p:spPr>
          <a:xfrm>
            <a:off x="3009812" y="2873942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67961EE-7AF3-4CA5-80BA-465FE1CF6C4F}"/>
              </a:ext>
            </a:extLst>
          </p:cNvPr>
          <p:cNvCxnSpPr>
            <a:cxnSpLocks/>
            <a:endCxn id="84" idx="3"/>
          </p:cNvCxnSpPr>
          <p:nvPr/>
        </p:nvCxnSpPr>
        <p:spPr>
          <a:xfrm>
            <a:off x="3548270" y="2873942"/>
            <a:ext cx="44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D79B07D2-297F-4ED1-BEA8-0C9658DFB332}"/>
              </a:ext>
            </a:extLst>
          </p:cNvPr>
          <p:cNvCxnSpPr>
            <a:cxnSpLocks/>
            <a:stCxn id="122" idx="2"/>
            <a:endCxn id="50" idx="1"/>
          </p:cNvCxnSpPr>
          <p:nvPr/>
        </p:nvCxnSpPr>
        <p:spPr>
          <a:xfrm rot="16200000" flipH="1">
            <a:off x="1612032" y="2008711"/>
            <a:ext cx="1186592" cy="285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3391D40-66C4-4745-8863-30B57615F780}"/>
              </a:ext>
            </a:extLst>
          </p:cNvPr>
          <p:cNvCxnSpPr>
            <a:cxnSpLocks/>
          </p:cNvCxnSpPr>
          <p:nvPr/>
        </p:nvCxnSpPr>
        <p:spPr>
          <a:xfrm>
            <a:off x="4651513" y="2873942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12702E4-1252-4B9C-B64F-2FA58EBB3B91}"/>
              </a:ext>
            </a:extLst>
          </p:cNvPr>
          <p:cNvSpPr txBox="1"/>
          <p:nvPr/>
        </p:nvSpPr>
        <p:spPr>
          <a:xfrm>
            <a:off x="3300056" y="657502"/>
            <a:ext cx="3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A16AFE6-4341-4441-B0B3-17D6355CDE72}"/>
              </a:ext>
            </a:extLst>
          </p:cNvPr>
          <p:cNvSpPr txBox="1"/>
          <p:nvPr/>
        </p:nvSpPr>
        <p:spPr>
          <a:xfrm>
            <a:off x="5631561" y="2964775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Xa</a:t>
            </a:r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40212-015A-4C03-9EF7-39127BC78E9D}"/>
              </a:ext>
            </a:extLst>
          </p:cNvPr>
          <p:cNvSpPr txBox="1"/>
          <p:nvPr/>
        </p:nvSpPr>
        <p:spPr>
          <a:xfrm>
            <a:off x="1616471" y="1244829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Xa</a:t>
            </a:r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E71A3B-D723-420D-9E53-0D4BD5250734}"/>
              </a:ext>
            </a:extLst>
          </p:cNvPr>
          <p:cNvSpPr txBox="1"/>
          <p:nvPr/>
        </p:nvSpPr>
        <p:spPr>
          <a:xfrm>
            <a:off x="4929095" y="2695565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Xa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ˆ</a:t>
            </a:r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367B743-4322-409A-BBD5-0FAAC9E146C8}"/>
              </a:ext>
            </a:extLst>
          </p:cNvPr>
          <p:cNvSpPr txBox="1"/>
          <p:nvPr/>
        </p:nvSpPr>
        <p:spPr>
          <a:xfrm>
            <a:off x="4982114" y="1844190"/>
            <a:ext cx="48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Xb</a:t>
            </a:r>
            <a:endParaRPr lang="ko-KR" altLang="en-US"/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1DCA97BF-A304-40D8-9BB8-4E36CCE3D5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766" y="2021901"/>
            <a:ext cx="1985066" cy="1209271"/>
          </a:xfrm>
          <a:prstGeom prst="bentConnector3">
            <a:avLst>
              <a:gd name="adj1" fmla="val 99569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F0BCD65A-FE89-4E58-A2BA-64D23F28A125}"/>
              </a:ext>
            </a:extLst>
          </p:cNvPr>
          <p:cNvCxnSpPr>
            <a:cxnSpLocks/>
          </p:cNvCxnSpPr>
          <p:nvPr/>
        </p:nvCxnSpPr>
        <p:spPr>
          <a:xfrm flipV="1">
            <a:off x="4378297" y="3077010"/>
            <a:ext cx="698813" cy="577655"/>
          </a:xfrm>
          <a:prstGeom prst="bentConnector3">
            <a:avLst>
              <a:gd name="adj1" fmla="val 10120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DF9BF494-E9EE-4295-9162-F88208D9B940}"/>
              </a:ext>
            </a:extLst>
          </p:cNvPr>
          <p:cNvCxnSpPr>
            <a:cxnSpLocks/>
            <a:endCxn id="84" idx="3"/>
          </p:cNvCxnSpPr>
          <p:nvPr/>
        </p:nvCxnSpPr>
        <p:spPr>
          <a:xfrm rot="16200000" flipH="1">
            <a:off x="3485692" y="2362848"/>
            <a:ext cx="669588" cy="352599"/>
          </a:xfrm>
          <a:prstGeom prst="bentConnector4">
            <a:avLst>
              <a:gd name="adj1" fmla="val -899"/>
              <a:gd name="adj2" fmla="val 46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0180E7E-783B-4ADE-80DA-2FE68733AFFC}"/>
              </a:ext>
            </a:extLst>
          </p:cNvPr>
          <p:cNvSpPr txBox="1"/>
          <p:nvPr/>
        </p:nvSpPr>
        <p:spPr>
          <a:xfrm>
            <a:off x="7487335" y="1236113"/>
            <a:ext cx="3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DD283290-E9D0-4D84-8D6C-770A82571A19}"/>
              </a:ext>
            </a:extLst>
          </p:cNvPr>
          <p:cNvCxnSpPr>
            <a:cxnSpLocks/>
            <a:stCxn id="214" idx="3"/>
            <a:endCxn id="196" idx="0"/>
          </p:cNvCxnSpPr>
          <p:nvPr/>
        </p:nvCxnSpPr>
        <p:spPr>
          <a:xfrm>
            <a:off x="6440212" y="458813"/>
            <a:ext cx="1268515" cy="777300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30BC67E-6D2C-4953-BF10-B380485ED3C6}"/>
              </a:ext>
            </a:extLst>
          </p:cNvPr>
          <p:cNvCxnSpPr>
            <a:cxnSpLocks/>
            <a:stCxn id="214" idx="1"/>
            <a:endCxn id="120" idx="0"/>
          </p:cNvCxnSpPr>
          <p:nvPr/>
        </p:nvCxnSpPr>
        <p:spPr>
          <a:xfrm rot="10800000" flipV="1">
            <a:off x="3472121" y="458812"/>
            <a:ext cx="508525" cy="198689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449CABAE-4E2E-4066-9ADE-49641AAF7669}"/>
              </a:ext>
            </a:extLst>
          </p:cNvPr>
          <p:cNvSpPr/>
          <p:nvPr/>
        </p:nvSpPr>
        <p:spPr>
          <a:xfrm>
            <a:off x="2307232" y="3442626"/>
            <a:ext cx="241023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Reconstruction Loss</a:t>
            </a:r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82BDE32-0B91-4CDE-B66D-32687552C835}"/>
              </a:ext>
            </a:extLst>
          </p:cNvPr>
          <p:cNvSpPr/>
          <p:nvPr/>
        </p:nvSpPr>
        <p:spPr>
          <a:xfrm>
            <a:off x="4029973" y="287363"/>
            <a:ext cx="241023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Classification Loss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C671B14-DC38-4414-8E46-F5CCE131B963}"/>
              </a:ext>
            </a:extLst>
          </p:cNvPr>
          <p:cNvSpPr/>
          <p:nvPr/>
        </p:nvSpPr>
        <p:spPr>
          <a:xfrm>
            <a:off x="6671081" y="1228394"/>
            <a:ext cx="413716" cy="371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en-US" altLang="ko-KR" sz="105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F87810-4686-423A-8C51-B03D23B5E651}"/>
              </a:ext>
            </a:extLst>
          </p:cNvPr>
          <p:cNvSpPr txBox="1"/>
          <p:nvPr/>
        </p:nvSpPr>
        <p:spPr>
          <a:xfrm>
            <a:off x="3301285" y="657549"/>
            <a:ext cx="3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643B1F-1D9B-43EF-A4BA-9402CD4229BD}"/>
              </a:ext>
            </a:extLst>
          </p:cNvPr>
          <p:cNvSpPr/>
          <p:nvPr/>
        </p:nvSpPr>
        <p:spPr>
          <a:xfrm>
            <a:off x="5257197" y="3466979"/>
            <a:ext cx="2738834" cy="7756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a: Disentangled latent from </a:t>
            </a:r>
            <a:r>
              <a:rPr lang="en-US" altLang="ko-KR" sz="1400" err="1"/>
              <a:t>Xa</a:t>
            </a:r>
            <a:endParaRPr lang="ko-KR" altLang="en-US" sz="1400"/>
          </a:p>
          <a:p>
            <a:r>
              <a:rPr lang="en-US" altLang="ko-KR" sz="1400"/>
              <a:t>b: Random sampled vector</a:t>
            </a:r>
          </a:p>
          <a:p>
            <a:r>
              <a:rPr lang="en-US" altLang="ko-KR" sz="1400" err="1"/>
              <a:t>Xa</a:t>
            </a:r>
            <a:r>
              <a:rPr lang="en-US" altLang="ko-KR" sz="1400"/>
              <a:t>: real image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8127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AD9BF1-25F7-4F32-9BCB-F407055DB08E}"/>
              </a:ext>
            </a:extLst>
          </p:cNvPr>
          <p:cNvSpPr/>
          <p:nvPr/>
        </p:nvSpPr>
        <p:spPr>
          <a:xfrm>
            <a:off x="4428298" y="771105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8715E-803D-46BF-B9A7-BD46E70A2029}"/>
              </a:ext>
            </a:extLst>
          </p:cNvPr>
          <p:cNvSpPr/>
          <p:nvPr/>
        </p:nvSpPr>
        <p:spPr>
          <a:xfrm>
            <a:off x="4018927" y="1055413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0242BB-6917-418C-96A5-AF2385FCEF12}"/>
              </a:ext>
            </a:extLst>
          </p:cNvPr>
          <p:cNvSpPr/>
          <p:nvPr/>
        </p:nvSpPr>
        <p:spPr>
          <a:xfrm>
            <a:off x="4221440" y="914605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1F1FC5-43CC-47FC-8F54-E696A20D1F56}"/>
              </a:ext>
            </a:extLst>
          </p:cNvPr>
          <p:cNvSpPr/>
          <p:nvPr/>
        </p:nvSpPr>
        <p:spPr>
          <a:xfrm>
            <a:off x="4072560" y="1183789"/>
            <a:ext cx="413716" cy="371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</a:t>
            </a:r>
            <a:r>
              <a:rPr lang="en-US" altLang="ko-KR" sz="800"/>
              <a:t>d</a:t>
            </a:r>
            <a:endParaRPr lang="en-US" altLang="ko-KR" sz="105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598DEF-346D-49E6-A932-A3A8ADDB1491}"/>
              </a:ext>
            </a:extLst>
          </p:cNvPr>
          <p:cNvSpPr/>
          <p:nvPr/>
        </p:nvSpPr>
        <p:spPr>
          <a:xfrm>
            <a:off x="2582648" y="916277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CDAB440-79C5-4757-AF96-F7382E7D2DEC}"/>
              </a:ext>
            </a:extLst>
          </p:cNvPr>
          <p:cNvSpPr/>
          <p:nvPr/>
        </p:nvSpPr>
        <p:spPr>
          <a:xfrm>
            <a:off x="2789506" y="1054591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27E3B4-E190-44C2-96F3-86D5F3642EF6}"/>
              </a:ext>
            </a:extLst>
          </p:cNvPr>
          <p:cNvSpPr/>
          <p:nvPr/>
        </p:nvSpPr>
        <p:spPr>
          <a:xfrm>
            <a:off x="2380135" y="781884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CBE9C3-D1F7-4755-9A3D-7E874BE80901}"/>
              </a:ext>
            </a:extLst>
          </p:cNvPr>
          <p:cNvSpPr/>
          <p:nvPr/>
        </p:nvSpPr>
        <p:spPr>
          <a:xfrm>
            <a:off x="2430249" y="1206991"/>
            <a:ext cx="413716" cy="3710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</a:t>
            </a:r>
            <a:r>
              <a:rPr lang="en-US" altLang="ko-KR" sz="800"/>
              <a:t>e</a:t>
            </a:r>
            <a:endParaRPr lang="en-US" altLang="ko-KR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AE7F76-D606-428C-9DAE-6330616FDE86}"/>
              </a:ext>
            </a:extLst>
          </p:cNvPr>
          <p:cNvSpPr/>
          <p:nvPr/>
        </p:nvSpPr>
        <p:spPr>
          <a:xfrm>
            <a:off x="6837816" y="2237051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6BC869-E9F5-40CA-B9FA-C72612B7942D}"/>
              </a:ext>
            </a:extLst>
          </p:cNvPr>
          <p:cNvSpPr/>
          <p:nvPr/>
        </p:nvSpPr>
        <p:spPr>
          <a:xfrm>
            <a:off x="7044674" y="2375365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F56B47-501E-4A2E-8404-AA8F11DF595D}"/>
              </a:ext>
            </a:extLst>
          </p:cNvPr>
          <p:cNvSpPr/>
          <p:nvPr/>
        </p:nvSpPr>
        <p:spPr>
          <a:xfrm>
            <a:off x="6635303" y="2102658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BB46F4-E2E4-4E85-8951-1E2F9B097CF0}"/>
              </a:ext>
            </a:extLst>
          </p:cNvPr>
          <p:cNvSpPr/>
          <p:nvPr/>
        </p:nvSpPr>
        <p:spPr>
          <a:xfrm>
            <a:off x="6685417" y="2527765"/>
            <a:ext cx="413716" cy="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</a:t>
            </a:r>
            <a:endParaRPr lang="en-US" altLang="ko-KR" sz="105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80CBB0-D917-47C8-B43C-A8467A8245C9}"/>
              </a:ext>
            </a:extLst>
          </p:cNvPr>
          <p:cNvSpPr/>
          <p:nvPr/>
        </p:nvSpPr>
        <p:spPr>
          <a:xfrm>
            <a:off x="2606587" y="2348529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1E86D9-B128-4116-AB4B-E8856098BC69}"/>
              </a:ext>
            </a:extLst>
          </p:cNvPr>
          <p:cNvSpPr/>
          <p:nvPr/>
        </p:nvSpPr>
        <p:spPr>
          <a:xfrm>
            <a:off x="2813445" y="2486843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D6FB65-8D38-4755-9087-8DE340DE72C8}"/>
              </a:ext>
            </a:extLst>
          </p:cNvPr>
          <p:cNvSpPr/>
          <p:nvPr/>
        </p:nvSpPr>
        <p:spPr>
          <a:xfrm>
            <a:off x="2404074" y="2214136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78D7FA-7827-4EBF-971B-52CFB6E61CA2}"/>
              </a:ext>
            </a:extLst>
          </p:cNvPr>
          <p:cNvSpPr/>
          <p:nvPr/>
        </p:nvSpPr>
        <p:spPr>
          <a:xfrm>
            <a:off x="2454188" y="2639243"/>
            <a:ext cx="413716" cy="371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141C0BC-9EF7-4639-8134-25C07311A27B}"/>
              </a:ext>
            </a:extLst>
          </p:cNvPr>
          <p:cNvSpPr/>
          <p:nvPr/>
        </p:nvSpPr>
        <p:spPr>
          <a:xfrm>
            <a:off x="4424656" y="2213522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B337797-434D-434B-81E6-67D0DC1D3C50}"/>
              </a:ext>
            </a:extLst>
          </p:cNvPr>
          <p:cNvSpPr/>
          <p:nvPr/>
        </p:nvSpPr>
        <p:spPr>
          <a:xfrm>
            <a:off x="4015285" y="2497830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C294B0C-EA8D-44C4-99D3-BF49BDDAB700}"/>
              </a:ext>
            </a:extLst>
          </p:cNvPr>
          <p:cNvSpPr/>
          <p:nvPr/>
        </p:nvSpPr>
        <p:spPr>
          <a:xfrm>
            <a:off x="4217798" y="2357022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3FB42D1-14F2-4D92-BD13-90492D3630DC}"/>
              </a:ext>
            </a:extLst>
          </p:cNvPr>
          <p:cNvSpPr/>
          <p:nvPr/>
        </p:nvSpPr>
        <p:spPr>
          <a:xfrm>
            <a:off x="4068918" y="2626206"/>
            <a:ext cx="413716" cy="371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</a:t>
            </a:r>
            <a:r>
              <a:rPr lang="en-US" altLang="ko-KR" sz="800"/>
              <a:t>d</a:t>
            </a:r>
            <a:endParaRPr lang="en-US" altLang="ko-KR" sz="105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B033BF-425B-498F-B167-C052E0FE54F1}"/>
              </a:ext>
            </a:extLst>
          </p:cNvPr>
          <p:cNvSpPr txBox="1"/>
          <p:nvPr/>
        </p:nvSpPr>
        <p:spPr>
          <a:xfrm>
            <a:off x="7419270" y="2541379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R/F</a:t>
            </a:r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40BBA08-A77E-4DAC-B70B-F08C20D43204}"/>
              </a:ext>
            </a:extLst>
          </p:cNvPr>
          <p:cNvCxnSpPr>
            <a:endCxn id="66" idx="1"/>
          </p:cNvCxnSpPr>
          <p:nvPr/>
        </p:nvCxnSpPr>
        <p:spPr>
          <a:xfrm>
            <a:off x="7249669" y="2726045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A63DB5-934B-411F-9367-9DEBA80CFE51}"/>
              </a:ext>
            </a:extLst>
          </p:cNvPr>
          <p:cNvSpPr/>
          <p:nvPr/>
        </p:nvSpPr>
        <p:spPr>
          <a:xfrm>
            <a:off x="6824319" y="937216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88B320-0E2D-4BD3-B5B5-515F82C2EA7E}"/>
              </a:ext>
            </a:extLst>
          </p:cNvPr>
          <p:cNvSpPr/>
          <p:nvPr/>
        </p:nvSpPr>
        <p:spPr>
          <a:xfrm>
            <a:off x="7031177" y="1075530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049D90C-9CFA-4DC1-BB0B-9402ED8545B2}"/>
              </a:ext>
            </a:extLst>
          </p:cNvPr>
          <p:cNvSpPr/>
          <p:nvPr/>
        </p:nvSpPr>
        <p:spPr>
          <a:xfrm>
            <a:off x="6621806" y="802823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888BCF6-70D2-4A64-9923-5DD49FAB5F61}"/>
              </a:ext>
            </a:extLst>
          </p:cNvPr>
          <p:cNvSpPr/>
          <p:nvPr/>
        </p:nvSpPr>
        <p:spPr>
          <a:xfrm>
            <a:off x="6671920" y="1227930"/>
            <a:ext cx="413716" cy="371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en-US" altLang="ko-KR" sz="105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8964FEC-6E07-4AE5-A837-0755E33A2E3B}"/>
              </a:ext>
            </a:extLst>
          </p:cNvPr>
          <p:cNvCxnSpPr>
            <a:cxnSpLocks/>
          </p:cNvCxnSpPr>
          <p:nvPr/>
        </p:nvCxnSpPr>
        <p:spPr>
          <a:xfrm>
            <a:off x="7253419" y="1484532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03F6BC3-CEA9-400F-968D-72BB8C01EF37}"/>
              </a:ext>
            </a:extLst>
          </p:cNvPr>
          <p:cNvSpPr txBox="1"/>
          <p:nvPr/>
        </p:nvSpPr>
        <p:spPr>
          <a:xfrm>
            <a:off x="3216564" y="2689276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2953D4-9C14-4514-A681-AA3FD71B93F4}"/>
              </a:ext>
            </a:extLst>
          </p:cNvPr>
          <p:cNvSpPr txBox="1"/>
          <p:nvPr/>
        </p:nvSpPr>
        <p:spPr>
          <a:xfrm>
            <a:off x="3301285" y="1836688"/>
            <a:ext cx="3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  <a:endParaRPr lang="ko-KR" altLang="en-US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28E6703F-4620-49D1-9502-1403C8D7311B}"/>
              </a:ext>
            </a:extLst>
          </p:cNvPr>
          <p:cNvCxnSpPr>
            <a:cxnSpLocks/>
            <a:stCxn id="26" idx="3"/>
            <a:endCxn id="126" idx="1"/>
          </p:cNvCxnSpPr>
          <p:nvPr/>
        </p:nvCxnSpPr>
        <p:spPr>
          <a:xfrm>
            <a:off x="4539909" y="1357722"/>
            <a:ext cx="442205" cy="671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B435B775-01BB-4BC4-A1A5-589913BC1BE1}"/>
              </a:ext>
            </a:extLst>
          </p:cNvPr>
          <p:cNvCxnSpPr>
            <a:cxnSpLocks/>
            <a:stCxn id="126" idx="3"/>
            <a:endCxn id="75" idx="1"/>
          </p:cNvCxnSpPr>
          <p:nvPr/>
        </p:nvCxnSpPr>
        <p:spPr>
          <a:xfrm flipV="1">
            <a:off x="5462253" y="1389440"/>
            <a:ext cx="1159553" cy="639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A9094DA5-540F-488A-AD97-0D2A65F5AE67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5462253" y="2028856"/>
            <a:ext cx="1150763" cy="477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C847F975-4FBE-4011-B80B-6760BE4815C3}"/>
              </a:ext>
            </a:extLst>
          </p:cNvPr>
          <p:cNvCxnSpPr>
            <a:cxnSpLocks/>
            <a:stCxn id="38" idx="3"/>
            <a:endCxn id="86" idx="1"/>
          </p:cNvCxnSpPr>
          <p:nvPr/>
        </p:nvCxnSpPr>
        <p:spPr>
          <a:xfrm>
            <a:off x="2905462" y="1368502"/>
            <a:ext cx="395823" cy="652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9DFD5193-B81F-4098-8F69-11DB5D5554AB}"/>
              </a:ext>
            </a:extLst>
          </p:cNvPr>
          <p:cNvCxnSpPr>
            <a:cxnSpLocks/>
          </p:cNvCxnSpPr>
          <p:nvPr/>
        </p:nvCxnSpPr>
        <p:spPr>
          <a:xfrm flipV="1">
            <a:off x="6016341" y="2777981"/>
            <a:ext cx="599342" cy="406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2FD2F77-26E9-4BD7-987F-C9102B460D43}"/>
              </a:ext>
            </a:extLst>
          </p:cNvPr>
          <p:cNvCxnSpPr>
            <a:cxnSpLocks/>
            <a:stCxn id="86" idx="3"/>
            <a:endCxn id="27" idx="1"/>
          </p:cNvCxnSpPr>
          <p:nvPr/>
        </p:nvCxnSpPr>
        <p:spPr>
          <a:xfrm flipV="1">
            <a:off x="3645412" y="1369324"/>
            <a:ext cx="373515" cy="652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CE89DD70-89F6-4CAD-AD30-AD67052E2AB8}"/>
              </a:ext>
            </a:extLst>
          </p:cNvPr>
          <p:cNvCxnSpPr>
            <a:cxnSpLocks/>
            <a:stCxn id="120" idx="3"/>
            <a:endCxn id="27" idx="1"/>
          </p:cNvCxnSpPr>
          <p:nvPr/>
        </p:nvCxnSpPr>
        <p:spPr>
          <a:xfrm>
            <a:off x="3644183" y="842168"/>
            <a:ext cx="374744" cy="527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670263A-6F4A-427B-9377-E03A47430F1B}"/>
              </a:ext>
            </a:extLst>
          </p:cNvPr>
          <p:cNvCxnSpPr>
            <a:cxnSpLocks/>
          </p:cNvCxnSpPr>
          <p:nvPr/>
        </p:nvCxnSpPr>
        <p:spPr>
          <a:xfrm>
            <a:off x="2156498" y="1493316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7A6A0E-3D01-473B-9890-6B760838C00D}"/>
              </a:ext>
            </a:extLst>
          </p:cNvPr>
          <p:cNvCxnSpPr>
            <a:cxnSpLocks/>
          </p:cNvCxnSpPr>
          <p:nvPr/>
        </p:nvCxnSpPr>
        <p:spPr>
          <a:xfrm>
            <a:off x="3009812" y="2876072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FEEC4F7-42F2-4C9B-82E3-353361DD0C06}"/>
              </a:ext>
            </a:extLst>
          </p:cNvPr>
          <p:cNvCxnSpPr>
            <a:cxnSpLocks/>
          </p:cNvCxnSpPr>
          <p:nvPr/>
        </p:nvCxnSpPr>
        <p:spPr>
          <a:xfrm>
            <a:off x="3009812" y="2873942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67961EE-7AF3-4CA5-80BA-465FE1CF6C4F}"/>
              </a:ext>
            </a:extLst>
          </p:cNvPr>
          <p:cNvCxnSpPr>
            <a:cxnSpLocks/>
            <a:endCxn id="84" idx="3"/>
          </p:cNvCxnSpPr>
          <p:nvPr/>
        </p:nvCxnSpPr>
        <p:spPr>
          <a:xfrm>
            <a:off x="3548270" y="2873942"/>
            <a:ext cx="44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D79B07D2-297F-4ED1-BEA8-0C9658DFB332}"/>
              </a:ext>
            </a:extLst>
          </p:cNvPr>
          <p:cNvCxnSpPr>
            <a:cxnSpLocks/>
            <a:stCxn id="65" idx="3"/>
            <a:endCxn id="50" idx="1"/>
          </p:cNvCxnSpPr>
          <p:nvPr/>
        </p:nvCxnSpPr>
        <p:spPr>
          <a:xfrm>
            <a:off x="2145434" y="2796160"/>
            <a:ext cx="258640" cy="4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3391D40-66C4-4745-8863-30B57615F780}"/>
              </a:ext>
            </a:extLst>
          </p:cNvPr>
          <p:cNvCxnSpPr>
            <a:cxnSpLocks/>
          </p:cNvCxnSpPr>
          <p:nvPr/>
        </p:nvCxnSpPr>
        <p:spPr>
          <a:xfrm>
            <a:off x="4651513" y="2873942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12702E4-1252-4B9C-B64F-2FA58EBB3B91}"/>
              </a:ext>
            </a:extLst>
          </p:cNvPr>
          <p:cNvSpPr txBox="1"/>
          <p:nvPr/>
        </p:nvSpPr>
        <p:spPr>
          <a:xfrm>
            <a:off x="3300056" y="657502"/>
            <a:ext cx="3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A16AFE6-4341-4441-B0B3-17D6355CDE72}"/>
              </a:ext>
            </a:extLst>
          </p:cNvPr>
          <p:cNvSpPr txBox="1"/>
          <p:nvPr/>
        </p:nvSpPr>
        <p:spPr>
          <a:xfrm>
            <a:off x="5631561" y="2964775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Xa</a:t>
            </a:r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40212-015A-4C03-9EF7-39127BC78E9D}"/>
              </a:ext>
            </a:extLst>
          </p:cNvPr>
          <p:cNvSpPr txBox="1"/>
          <p:nvPr/>
        </p:nvSpPr>
        <p:spPr>
          <a:xfrm>
            <a:off x="1008583" y="1236113"/>
            <a:ext cx="107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Xa(edge)</a:t>
            </a:r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E71A3B-D723-420D-9E53-0D4BD5250734}"/>
              </a:ext>
            </a:extLst>
          </p:cNvPr>
          <p:cNvSpPr txBox="1"/>
          <p:nvPr/>
        </p:nvSpPr>
        <p:spPr>
          <a:xfrm>
            <a:off x="4929095" y="2695565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Xa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ˆ</a:t>
            </a:r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367B743-4322-409A-BBD5-0FAAC9E146C8}"/>
              </a:ext>
            </a:extLst>
          </p:cNvPr>
          <p:cNvSpPr txBox="1"/>
          <p:nvPr/>
        </p:nvSpPr>
        <p:spPr>
          <a:xfrm>
            <a:off x="4982114" y="1844190"/>
            <a:ext cx="48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Xb</a:t>
            </a:r>
            <a:endParaRPr lang="ko-KR" altLang="en-US"/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1DCA97BF-A304-40D8-9BB8-4E36CCE3D52A}"/>
              </a:ext>
            </a:extLst>
          </p:cNvPr>
          <p:cNvCxnSpPr>
            <a:cxnSpLocks/>
            <a:stCxn id="65" idx="2"/>
          </p:cNvCxnSpPr>
          <p:nvPr/>
        </p:nvCxnSpPr>
        <p:spPr>
          <a:xfrm rot="16200000" flipH="1">
            <a:off x="2157315" y="2665800"/>
            <a:ext cx="641186" cy="127123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F0BCD65A-FE89-4E58-A2BA-64D23F28A125}"/>
              </a:ext>
            </a:extLst>
          </p:cNvPr>
          <p:cNvCxnSpPr>
            <a:cxnSpLocks/>
          </p:cNvCxnSpPr>
          <p:nvPr/>
        </p:nvCxnSpPr>
        <p:spPr>
          <a:xfrm flipV="1">
            <a:off x="4378297" y="3077010"/>
            <a:ext cx="698813" cy="577655"/>
          </a:xfrm>
          <a:prstGeom prst="bentConnector3">
            <a:avLst>
              <a:gd name="adj1" fmla="val 10120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DF9BF494-E9EE-4295-9162-F88208D9B940}"/>
              </a:ext>
            </a:extLst>
          </p:cNvPr>
          <p:cNvCxnSpPr>
            <a:cxnSpLocks/>
            <a:endCxn id="84" idx="3"/>
          </p:cNvCxnSpPr>
          <p:nvPr/>
        </p:nvCxnSpPr>
        <p:spPr>
          <a:xfrm rot="16200000" flipH="1">
            <a:off x="3485692" y="2362848"/>
            <a:ext cx="669588" cy="352599"/>
          </a:xfrm>
          <a:prstGeom prst="bentConnector4">
            <a:avLst>
              <a:gd name="adj1" fmla="val -899"/>
              <a:gd name="adj2" fmla="val 46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0180E7E-783B-4ADE-80DA-2FE68733AFFC}"/>
              </a:ext>
            </a:extLst>
          </p:cNvPr>
          <p:cNvSpPr txBox="1"/>
          <p:nvPr/>
        </p:nvSpPr>
        <p:spPr>
          <a:xfrm>
            <a:off x="7487335" y="1236113"/>
            <a:ext cx="3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DD283290-E9D0-4D84-8D6C-770A82571A19}"/>
              </a:ext>
            </a:extLst>
          </p:cNvPr>
          <p:cNvCxnSpPr>
            <a:cxnSpLocks/>
            <a:stCxn id="214" idx="3"/>
            <a:endCxn id="196" idx="0"/>
          </p:cNvCxnSpPr>
          <p:nvPr/>
        </p:nvCxnSpPr>
        <p:spPr>
          <a:xfrm>
            <a:off x="6440212" y="458813"/>
            <a:ext cx="1268515" cy="777300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30BC67E-6D2C-4953-BF10-B380485ED3C6}"/>
              </a:ext>
            </a:extLst>
          </p:cNvPr>
          <p:cNvCxnSpPr>
            <a:cxnSpLocks/>
            <a:stCxn id="214" idx="1"/>
            <a:endCxn id="120" idx="0"/>
          </p:cNvCxnSpPr>
          <p:nvPr/>
        </p:nvCxnSpPr>
        <p:spPr>
          <a:xfrm rot="10800000" flipV="1">
            <a:off x="3472121" y="458812"/>
            <a:ext cx="508525" cy="198689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449CABAE-4E2E-4066-9ADE-49641AAF7669}"/>
              </a:ext>
            </a:extLst>
          </p:cNvPr>
          <p:cNvSpPr/>
          <p:nvPr/>
        </p:nvSpPr>
        <p:spPr>
          <a:xfrm>
            <a:off x="2307232" y="3442626"/>
            <a:ext cx="241023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Reconstruction Loss</a:t>
            </a:r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82BDE32-0B91-4CDE-B66D-32687552C835}"/>
              </a:ext>
            </a:extLst>
          </p:cNvPr>
          <p:cNvSpPr/>
          <p:nvPr/>
        </p:nvSpPr>
        <p:spPr>
          <a:xfrm>
            <a:off x="4029973" y="287363"/>
            <a:ext cx="241023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Classification Loss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C671B14-DC38-4414-8E46-F5CCE131B963}"/>
              </a:ext>
            </a:extLst>
          </p:cNvPr>
          <p:cNvSpPr/>
          <p:nvPr/>
        </p:nvSpPr>
        <p:spPr>
          <a:xfrm>
            <a:off x="6671081" y="1228394"/>
            <a:ext cx="413716" cy="371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en-US" altLang="ko-KR" sz="105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F87810-4686-423A-8C51-B03D23B5E651}"/>
              </a:ext>
            </a:extLst>
          </p:cNvPr>
          <p:cNvSpPr txBox="1"/>
          <p:nvPr/>
        </p:nvSpPr>
        <p:spPr>
          <a:xfrm>
            <a:off x="3301285" y="657549"/>
            <a:ext cx="3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643B1F-1D9B-43EF-A4BA-9402CD4229BD}"/>
              </a:ext>
            </a:extLst>
          </p:cNvPr>
          <p:cNvSpPr/>
          <p:nvPr/>
        </p:nvSpPr>
        <p:spPr>
          <a:xfrm>
            <a:off x="5257197" y="3466979"/>
            <a:ext cx="2738834" cy="7756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a: Disentangled latent from </a:t>
            </a:r>
            <a:r>
              <a:rPr lang="en-US" altLang="ko-KR" sz="1400" err="1"/>
              <a:t>Xa</a:t>
            </a:r>
            <a:endParaRPr lang="ko-KR" altLang="en-US" sz="1400"/>
          </a:p>
          <a:p>
            <a:r>
              <a:rPr lang="en-US" altLang="ko-KR" sz="1400"/>
              <a:t>b: Random sampled vector</a:t>
            </a:r>
          </a:p>
          <a:p>
            <a:r>
              <a:rPr lang="en-US" altLang="ko-KR" sz="1400" err="1"/>
              <a:t>Xa</a:t>
            </a:r>
            <a:r>
              <a:rPr lang="en-US" altLang="ko-KR" sz="1400"/>
              <a:t>: real image</a:t>
            </a:r>
            <a:endParaRPr lang="ko-KR" alt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0306A0-37C7-4FC4-9DA4-791F4D809F13}"/>
              </a:ext>
            </a:extLst>
          </p:cNvPr>
          <p:cNvSpPr txBox="1"/>
          <p:nvPr/>
        </p:nvSpPr>
        <p:spPr>
          <a:xfrm>
            <a:off x="1539146" y="2611494"/>
            <a:ext cx="6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0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AD9BF1-25F7-4F32-9BCB-F407055DB08E}"/>
              </a:ext>
            </a:extLst>
          </p:cNvPr>
          <p:cNvSpPr/>
          <p:nvPr/>
        </p:nvSpPr>
        <p:spPr>
          <a:xfrm>
            <a:off x="4428298" y="771105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8715E-803D-46BF-B9A7-BD46E70A2029}"/>
              </a:ext>
            </a:extLst>
          </p:cNvPr>
          <p:cNvSpPr/>
          <p:nvPr/>
        </p:nvSpPr>
        <p:spPr>
          <a:xfrm>
            <a:off x="4018927" y="1055413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0242BB-6917-418C-96A5-AF2385FCEF12}"/>
              </a:ext>
            </a:extLst>
          </p:cNvPr>
          <p:cNvSpPr/>
          <p:nvPr/>
        </p:nvSpPr>
        <p:spPr>
          <a:xfrm>
            <a:off x="4221440" y="914605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1F1FC5-43CC-47FC-8F54-E696A20D1F56}"/>
              </a:ext>
            </a:extLst>
          </p:cNvPr>
          <p:cNvSpPr/>
          <p:nvPr/>
        </p:nvSpPr>
        <p:spPr>
          <a:xfrm>
            <a:off x="4072560" y="1183789"/>
            <a:ext cx="413716" cy="371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endParaRPr kumimoji="0" lang="en-US" altLang="ko-KR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598DEF-346D-49E6-A932-A3A8ADDB1491}"/>
              </a:ext>
            </a:extLst>
          </p:cNvPr>
          <p:cNvSpPr/>
          <p:nvPr/>
        </p:nvSpPr>
        <p:spPr>
          <a:xfrm>
            <a:off x="2582648" y="916277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CDAB440-79C5-4757-AF96-F7382E7D2DEC}"/>
              </a:ext>
            </a:extLst>
          </p:cNvPr>
          <p:cNvSpPr/>
          <p:nvPr/>
        </p:nvSpPr>
        <p:spPr>
          <a:xfrm>
            <a:off x="2789506" y="1054591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27E3B4-E190-44C2-96F3-86D5F3642EF6}"/>
              </a:ext>
            </a:extLst>
          </p:cNvPr>
          <p:cNvSpPr/>
          <p:nvPr/>
        </p:nvSpPr>
        <p:spPr>
          <a:xfrm>
            <a:off x="2380135" y="781884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CBE9C3-D1F7-4755-9A3D-7E874BE80901}"/>
              </a:ext>
            </a:extLst>
          </p:cNvPr>
          <p:cNvSpPr/>
          <p:nvPr/>
        </p:nvSpPr>
        <p:spPr>
          <a:xfrm>
            <a:off x="2430249" y="1206991"/>
            <a:ext cx="413716" cy="3710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en-US" altLang="ko-KR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AE7F76-D606-428C-9DAE-6330616FDE86}"/>
              </a:ext>
            </a:extLst>
          </p:cNvPr>
          <p:cNvSpPr/>
          <p:nvPr/>
        </p:nvSpPr>
        <p:spPr>
          <a:xfrm>
            <a:off x="6837816" y="2237051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6BC869-E9F5-40CA-B9FA-C72612B7942D}"/>
              </a:ext>
            </a:extLst>
          </p:cNvPr>
          <p:cNvSpPr/>
          <p:nvPr/>
        </p:nvSpPr>
        <p:spPr>
          <a:xfrm>
            <a:off x="7044674" y="2375365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F56B47-501E-4A2E-8404-AA8F11DF595D}"/>
              </a:ext>
            </a:extLst>
          </p:cNvPr>
          <p:cNvSpPr/>
          <p:nvPr/>
        </p:nvSpPr>
        <p:spPr>
          <a:xfrm>
            <a:off x="6635303" y="2102658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BB46F4-E2E4-4E85-8951-1E2F9B097CF0}"/>
              </a:ext>
            </a:extLst>
          </p:cNvPr>
          <p:cNvSpPr/>
          <p:nvPr/>
        </p:nvSpPr>
        <p:spPr>
          <a:xfrm>
            <a:off x="6685417" y="2527765"/>
            <a:ext cx="413716" cy="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endParaRPr kumimoji="0" lang="en-US" altLang="ko-KR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80CBB0-D917-47C8-B43C-A8467A8245C9}"/>
              </a:ext>
            </a:extLst>
          </p:cNvPr>
          <p:cNvSpPr/>
          <p:nvPr/>
        </p:nvSpPr>
        <p:spPr>
          <a:xfrm>
            <a:off x="2606587" y="2348529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1E86D9-B128-4116-AB4B-E8856098BC69}"/>
              </a:ext>
            </a:extLst>
          </p:cNvPr>
          <p:cNvSpPr/>
          <p:nvPr/>
        </p:nvSpPr>
        <p:spPr>
          <a:xfrm>
            <a:off x="2813445" y="2486843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D6FB65-8D38-4755-9087-8DE340DE72C8}"/>
              </a:ext>
            </a:extLst>
          </p:cNvPr>
          <p:cNvSpPr/>
          <p:nvPr/>
        </p:nvSpPr>
        <p:spPr>
          <a:xfrm>
            <a:off x="2404074" y="2214136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78D7FA-7827-4EBF-971B-52CFB6E61CA2}"/>
              </a:ext>
            </a:extLst>
          </p:cNvPr>
          <p:cNvSpPr/>
          <p:nvPr/>
        </p:nvSpPr>
        <p:spPr>
          <a:xfrm>
            <a:off x="2454188" y="2639243"/>
            <a:ext cx="413716" cy="371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141C0BC-9EF7-4639-8134-25C07311A27B}"/>
              </a:ext>
            </a:extLst>
          </p:cNvPr>
          <p:cNvSpPr/>
          <p:nvPr/>
        </p:nvSpPr>
        <p:spPr>
          <a:xfrm>
            <a:off x="4424656" y="2213522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B337797-434D-434B-81E6-67D0DC1D3C50}"/>
              </a:ext>
            </a:extLst>
          </p:cNvPr>
          <p:cNvSpPr/>
          <p:nvPr/>
        </p:nvSpPr>
        <p:spPr>
          <a:xfrm>
            <a:off x="4015285" y="2497830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C294B0C-EA8D-44C4-99D3-BF49BDDAB700}"/>
              </a:ext>
            </a:extLst>
          </p:cNvPr>
          <p:cNvSpPr/>
          <p:nvPr/>
        </p:nvSpPr>
        <p:spPr>
          <a:xfrm>
            <a:off x="4217798" y="2357022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3FB42D1-14F2-4D92-BD13-90492D3630DC}"/>
              </a:ext>
            </a:extLst>
          </p:cNvPr>
          <p:cNvSpPr/>
          <p:nvPr/>
        </p:nvSpPr>
        <p:spPr>
          <a:xfrm>
            <a:off x="4068918" y="2626206"/>
            <a:ext cx="413716" cy="371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endParaRPr kumimoji="0" lang="en-US" altLang="ko-KR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B033BF-425B-498F-B167-C052E0FE54F1}"/>
              </a:ext>
            </a:extLst>
          </p:cNvPr>
          <p:cNvSpPr txBox="1"/>
          <p:nvPr/>
        </p:nvSpPr>
        <p:spPr>
          <a:xfrm>
            <a:off x="7419270" y="2541379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R/F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40BBA08-A77E-4DAC-B70B-F08C20D43204}"/>
              </a:ext>
            </a:extLst>
          </p:cNvPr>
          <p:cNvCxnSpPr>
            <a:endCxn id="66" idx="1"/>
          </p:cNvCxnSpPr>
          <p:nvPr/>
        </p:nvCxnSpPr>
        <p:spPr>
          <a:xfrm>
            <a:off x="7249669" y="2726045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A63DB5-934B-411F-9367-9DEBA80CFE51}"/>
              </a:ext>
            </a:extLst>
          </p:cNvPr>
          <p:cNvSpPr/>
          <p:nvPr/>
        </p:nvSpPr>
        <p:spPr>
          <a:xfrm>
            <a:off x="6824319" y="937216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88B320-0E2D-4BD3-B5B5-515F82C2EA7E}"/>
              </a:ext>
            </a:extLst>
          </p:cNvPr>
          <p:cNvSpPr/>
          <p:nvPr/>
        </p:nvSpPr>
        <p:spPr>
          <a:xfrm>
            <a:off x="7031177" y="1075530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049D90C-9CFA-4DC1-BB0B-9402ED8545B2}"/>
              </a:ext>
            </a:extLst>
          </p:cNvPr>
          <p:cNvSpPr/>
          <p:nvPr/>
        </p:nvSpPr>
        <p:spPr>
          <a:xfrm>
            <a:off x="6621806" y="802823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888BCF6-70D2-4A64-9923-5DD49FAB5F61}"/>
              </a:ext>
            </a:extLst>
          </p:cNvPr>
          <p:cNvSpPr/>
          <p:nvPr/>
        </p:nvSpPr>
        <p:spPr>
          <a:xfrm>
            <a:off x="6671920" y="1227930"/>
            <a:ext cx="413716" cy="371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en-US" altLang="ko-KR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8964FEC-6E07-4AE5-A837-0755E33A2E3B}"/>
              </a:ext>
            </a:extLst>
          </p:cNvPr>
          <p:cNvCxnSpPr>
            <a:cxnSpLocks/>
          </p:cNvCxnSpPr>
          <p:nvPr/>
        </p:nvCxnSpPr>
        <p:spPr>
          <a:xfrm>
            <a:off x="7253419" y="1484532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03F6BC3-CEA9-400F-968D-72BB8C01EF37}"/>
              </a:ext>
            </a:extLst>
          </p:cNvPr>
          <p:cNvSpPr txBox="1"/>
          <p:nvPr/>
        </p:nvSpPr>
        <p:spPr>
          <a:xfrm>
            <a:off x="3216564" y="2689276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2953D4-9C14-4514-A681-AA3FD71B93F4}"/>
              </a:ext>
            </a:extLst>
          </p:cNvPr>
          <p:cNvSpPr txBox="1"/>
          <p:nvPr/>
        </p:nvSpPr>
        <p:spPr>
          <a:xfrm>
            <a:off x="3301285" y="1836688"/>
            <a:ext cx="3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28E6703F-4620-49D1-9502-1403C8D7311B}"/>
              </a:ext>
            </a:extLst>
          </p:cNvPr>
          <p:cNvCxnSpPr>
            <a:cxnSpLocks/>
            <a:stCxn id="26" idx="3"/>
            <a:endCxn id="126" idx="1"/>
          </p:cNvCxnSpPr>
          <p:nvPr/>
        </p:nvCxnSpPr>
        <p:spPr>
          <a:xfrm>
            <a:off x="4539909" y="1357722"/>
            <a:ext cx="442205" cy="671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B435B775-01BB-4BC4-A1A5-589913BC1BE1}"/>
              </a:ext>
            </a:extLst>
          </p:cNvPr>
          <p:cNvCxnSpPr>
            <a:cxnSpLocks/>
            <a:stCxn id="126" idx="3"/>
            <a:endCxn id="75" idx="1"/>
          </p:cNvCxnSpPr>
          <p:nvPr/>
        </p:nvCxnSpPr>
        <p:spPr>
          <a:xfrm flipV="1">
            <a:off x="5462253" y="1389440"/>
            <a:ext cx="1159553" cy="639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A9094DA5-540F-488A-AD97-0D2A65F5AE67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5462253" y="2028856"/>
            <a:ext cx="1150763" cy="477085"/>
          </a:xfrm>
          <a:prstGeom prst="bentConnector3">
            <a:avLst>
              <a:gd name="adj1" fmla="val 50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C847F975-4FBE-4011-B80B-6760BE4815C3}"/>
              </a:ext>
            </a:extLst>
          </p:cNvPr>
          <p:cNvCxnSpPr>
            <a:cxnSpLocks/>
            <a:stCxn id="38" idx="3"/>
            <a:endCxn id="86" idx="1"/>
          </p:cNvCxnSpPr>
          <p:nvPr/>
        </p:nvCxnSpPr>
        <p:spPr>
          <a:xfrm>
            <a:off x="2905462" y="1368502"/>
            <a:ext cx="395823" cy="652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9DFD5193-B81F-4098-8F69-11DB5D5554AB}"/>
              </a:ext>
            </a:extLst>
          </p:cNvPr>
          <p:cNvCxnSpPr>
            <a:cxnSpLocks/>
          </p:cNvCxnSpPr>
          <p:nvPr/>
        </p:nvCxnSpPr>
        <p:spPr>
          <a:xfrm flipV="1">
            <a:off x="6018522" y="2777982"/>
            <a:ext cx="597161" cy="577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2FD2F77-26E9-4BD7-987F-C9102B460D43}"/>
              </a:ext>
            </a:extLst>
          </p:cNvPr>
          <p:cNvCxnSpPr>
            <a:cxnSpLocks/>
            <a:stCxn id="86" idx="3"/>
            <a:endCxn id="27" idx="1"/>
          </p:cNvCxnSpPr>
          <p:nvPr/>
        </p:nvCxnSpPr>
        <p:spPr>
          <a:xfrm flipV="1">
            <a:off x="3645412" y="1369324"/>
            <a:ext cx="373515" cy="652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CE89DD70-89F6-4CAD-AD30-AD67052E2AB8}"/>
              </a:ext>
            </a:extLst>
          </p:cNvPr>
          <p:cNvCxnSpPr>
            <a:cxnSpLocks/>
            <a:stCxn id="120" idx="3"/>
            <a:endCxn id="27" idx="1"/>
          </p:cNvCxnSpPr>
          <p:nvPr/>
        </p:nvCxnSpPr>
        <p:spPr>
          <a:xfrm>
            <a:off x="3644183" y="842168"/>
            <a:ext cx="374744" cy="527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670263A-6F4A-427B-9377-E03A47430F1B}"/>
              </a:ext>
            </a:extLst>
          </p:cNvPr>
          <p:cNvCxnSpPr>
            <a:cxnSpLocks/>
          </p:cNvCxnSpPr>
          <p:nvPr/>
        </p:nvCxnSpPr>
        <p:spPr>
          <a:xfrm>
            <a:off x="2156498" y="1493316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7A6A0E-3D01-473B-9890-6B760838C00D}"/>
              </a:ext>
            </a:extLst>
          </p:cNvPr>
          <p:cNvCxnSpPr>
            <a:cxnSpLocks/>
          </p:cNvCxnSpPr>
          <p:nvPr/>
        </p:nvCxnSpPr>
        <p:spPr>
          <a:xfrm>
            <a:off x="3009812" y="2876072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FEEC4F7-42F2-4C9B-82E3-353361DD0C06}"/>
              </a:ext>
            </a:extLst>
          </p:cNvPr>
          <p:cNvCxnSpPr>
            <a:cxnSpLocks/>
          </p:cNvCxnSpPr>
          <p:nvPr/>
        </p:nvCxnSpPr>
        <p:spPr>
          <a:xfrm>
            <a:off x="3009812" y="2873942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67961EE-7AF3-4CA5-80BA-465FE1CF6C4F}"/>
              </a:ext>
            </a:extLst>
          </p:cNvPr>
          <p:cNvCxnSpPr>
            <a:cxnSpLocks/>
            <a:endCxn id="84" idx="3"/>
          </p:cNvCxnSpPr>
          <p:nvPr/>
        </p:nvCxnSpPr>
        <p:spPr>
          <a:xfrm>
            <a:off x="3548270" y="2873942"/>
            <a:ext cx="44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D79B07D2-297F-4ED1-BEA8-0C9658DFB332}"/>
              </a:ext>
            </a:extLst>
          </p:cNvPr>
          <p:cNvCxnSpPr>
            <a:cxnSpLocks/>
            <a:stCxn id="122" idx="2"/>
            <a:endCxn id="50" idx="1"/>
          </p:cNvCxnSpPr>
          <p:nvPr/>
        </p:nvCxnSpPr>
        <p:spPr>
          <a:xfrm rot="16200000" flipH="1">
            <a:off x="1612032" y="2008711"/>
            <a:ext cx="1186592" cy="285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3391D40-66C4-4745-8863-30B57615F780}"/>
              </a:ext>
            </a:extLst>
          </p:cNvPr>
          <p:cNvCxnSpPr>
            <a:cxnSpLocks/>
          </p:cNvCxnSpPr>
          <p:nvPr/>
        </p:nvCxnSpPr>
        <p:spPr>
          <a:xfrm>
            <a:off x="4651513" y="2873942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12702E4-1252-4B9C-B64F-2FA58EBB3B91}"/>
              </a:ext>
            </a:extLst>
          </p:cNvPr>
          <p:cNvSpPr txBox="1"/>
          <p:nvPr/>
        </p:nvSpPr>
        <p:spPr>
          <a:xfrm>
            <a:off x="3300056" y="657502"/>
            <a:ext cx="3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A16AFE6-4341-4441-B0B3-17D6355CDE72}"/>
              </a:ext>
            </a:extLst>
          </p:cNvPr>
          <p:cNvSpPr txBox="1"/>
          <p:nvPr/>
        </p:nvSpPr>
        <p:spPr>
          <a:xfrm>
            <a:off x="5656702" y="3161750"/>
            <a:ext cx="49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Xa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40212-015A-4C03-9EF7-39127BC78E9D}"/>
              </a:ext>
            </a:extLst>
          </p:cNvPr>
          <p:cNvSpPr txBox="1"/>
          <p:nvPr/>
        </p:nvSpPr>
        <p:spPr>
          <a:xfrm>
            <a:off x="1616471" y="1244829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Xa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E71A3B-D723-420D-9E53-0D4BD5250734}"/>
              </a:ext>
            </a:extLst>
          </p:cNvPr>
          <p:cNvSpPr txBox="1"/>
          <p:nvPr/>
        </p:nvSpPr>
        <p:spPr>
          <a:xfrm>
            <a:off x="4929095" y="2695565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Xa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ˆ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367B743-4322-409A-BBD5-0FAAC9E146C8}"/>
              </a:ext>
            </a:extLst>
          </p:cNvPr>
          <p:cNvSpPr txBox="1"/>
          <p:nvPr/>
        </p:nvSpPr>
        <p:spPr>
          <a:xfrm>
            <a:off x="4982114" y="1844190"/>
            <a:ext cx="48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Xb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1DCA97BF-A304-40D8-9BB8-4E36CCE3D5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766" y="2021901"/>
            <a:ext cx="1985066" cy="1209271"/>
          </a:xfrm>
          <a:prstGeom prst="bentConnector3">
            <a:avLst>
              <a:gd name="adj1" fmla="val 99569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F0BCD65A-FE89-4E58-A2BA-64D23F28A125}"/>
              </a:ext>
            </a:extLst>
          </p:cNvPr>
          <p:cNvCxnSpPr>
            <a:cxnSpLocks/>
          </p:cNvCxnSpPr>
          <p:nvPr/>
        </p:nvCxnSpPr>
        <p:spPr>
          <a:xfrm flipV="1">
            <a:off x="4378297" y="3077010"/>
            <a:ext cx="698813" cy="577655"/>
          </a:xfrm>
          <a:prstGeom prst="bentConnector3">
            <a:avLst>
              <a:gd name="adj1" fmla="val 10120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DF9BF494-E9EE-4295-9162-F88208D9B940}"/>
              </a:ext>
            </a:extLst>
          </p:cNvPr>
          <p:cNvCxnSpPr>
            <a:cxnSpLocks/>
            <a:endCxn id="84" idx="3"/>
          </p:cNvCxnSpPr>
          <p:nvPr/>
        </p:nvCxnSpPr>
        <p:spPr>
          <a:xfrm rot="16200000" flipH="1">
            <a:off x="3485692" y="2362848"/>
            <a:ext cx="669588" cy="352599"/>
          </a:xfrm>
          <a:prstGeom prst="bentConnector4">
            <a:avLst>
              <a:gd name="adj1" fmla="val -899"/>
              <a:gd name="adj2" fmla="val 46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0180E7E-783B-4ADE-80DA-2FE68733AFFC}"/>
              </a:ext>
            </a:extLst>
          </p:cNvPr>
          <p:cNvSpPr txBox="1"/>
          <p:nvPr/>
        </p:nvSpPr>
        <p:spPr>
          <a:xfrm>
            <a:off x="7487335" y="1236113"/>
            <a:ext cx="3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DD283290-E9D0-4D84-8D6C-770A82571A19}"/>
              </a:ext>
            </a:extLst>
          </p:cNvPr>
          <p:cNvCxnSpPr>
            <a:cxnSpLocks/>
            <a:stCxn id="214" idx="3"/>
            <a:endCxn id="196" idx="0"/>
          </p:cNvCxnSpPr>
          <p:nvPr/>
        </p:nvCxnSpPr>
        <p:spPr>
          <a:xfrm>
            <a:off x="6440212" y="458813"/>
            <a:ext cx="1268515" cy="777300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30BC67E-6D2C-4953-BF10-B380485ED3C6}"/>
              </a:ext>
            </a:extLst>
          </p:cNvPr>
          <p:cNvCxnSpPr>
            <a:cxnSpLocks/>
            <a:stCxn id="214" idx="1"/>
            <a:endCxn id="120" idx="0"/>
          </p:cNvCxnSpPr>
          <p:nvPr/>
        </p:nvCxnSpPr>
        <p:spPr>
          <a:xfrm rot="10800000" flipV="1">
            <a:off x="3472121" y="458812"/>
            <a:ext cx="508525" cy="198689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449CABAE-4E2E-4066-9ADE-49641AAF7669}"/>
              </a:ext>
            </a:extLst>
          </p:cNvPr>
          <p:cNvSpPr/>
          <p:nvPr/>
        </p:nvSpPr>
        <p:spPr>
          <a:xfrm>
            <a:off x="2307232" y="3442626"/>
            <a:ext cx="241023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Reconstruction Loss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82BDE32-0B91-4CDE-B66D-32687552C835}"/>
              </a:ext>
            </a:extLst>
          </p:cNvPr>
          <p:cNvSpPr/>
          <p:nvPr/>
        </p:nvSpPr>
        <p:spPr>
          <a:xfrm>
            <a:off x="4029973" y="287363"/>
            <a:ext cx="241023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Classification Loss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C671B14-DC38-4414-8E46-F5CCE131B963}"/>
              </a:ext>
            </a:extLst>
          </p:cNvPr>
          <p:cNvSpPr/>
          <p:nvPr/>
        </p:nvSpPr>
        <p:spPr>
          <a:xfrm>
            <a:off x="6671081" y="1228394"/>
            <a:ext cx="413716" cy="371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en-US" altLang="ko-KR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F87810-4686-423A-8C51-B03D23B5E651}"/>
              </a:ext>
            </a:extLst>
          </p:cNvPr>
          <p:cNvSpPr txBox="1"/>
          <p:nvPr/>
        </p:nvSpPr>
        <p:spPr>
          <a:xfrm>
            <a:off x="3301285" y="657549"/>
            <a:ext cx="3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643B1F-1D9B-43EF-A4BA-9402CD4229BD}"/>
              </a:ext>
            </a:extLst>
          </p:cNvPr>
          <p:cNvSpPr/>
          <p:nvPr/>
        </p:nvSpPr>
        <p:spPr>
          <a:xfrm>
            <a:off x="5257197" y="3466979"/>
            <a:ext cx="2738834" cy="7756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a: Disentangled latent from </a:t>
            </a:r>
            <a:r>
              <a:rPr kumimoji="0" lang="en-US" altLang="ko-KR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Xa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b: Random sampled vector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Xa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real image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71AA08-D3BE-41D3-BD30-F9F2C3789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74" y="680804"/>
            <a:ext cx="597161" cy="597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70EB8F-8BCF-4F07-B192-8BD80ECD3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012" y="1265353"/>
            <a:ext cx="604935" cy="604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4F05A3-B506-4F35-83D7-0915646C4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42" y="2159702"/>
            <a:ext cx="594405" cy="59440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E1F390B6-4F1E-45C3-9818-56222A911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00" y="2597009"/>
            <a:ext cx="597161" cy="59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7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AD9BF1-25F7-4F32-9BCB-F407055DB08E}"/>
              </a:ext>
            </a:extLst>
          </p:cNvPr>
          <p:cNvSpPr/>
          <p:nvPr/>
        </p:nvSpPr>
        <p:spPr>
          <a:xfrm>
            <a:off x="4428298" y="771105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8715E-803D-46BF-B9A7-BD46E70A2029}"/>
              </a:ext>
            </a:extLst>
          </p:cNvPr>
          <p:cNvSpPr/>
          <p:nvPr/>
        </p:nvSpPr>
        <p:spPr>
          <a:xfrm>
            <a:off x="4018927" y="1055413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0242BB-6917-418C-96A5-AF2385FCEF12}"/>
              </a:ext>
            </a:extLst>
          </p:cNvPr>
          <p:cNvSpPr/>
          <p:nvPr/>
        </p:nvSpPr>
        <p:spPr>
          <a:xfrm>
            <a:off x="4221440" y="914605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1F1FC5-43CC-47FC-8F54-E696A20D1F56}"/>
              </a:ext>
            </a:extLst>
          </p:cNvPr>
          <p:cNvSpPr/>
          <p:nvPr/>
        </p:nvSpPr>
        <p:spPr>
          <a:xfrm>
            <a:off x="4072560" y="1183789"/>
            <a:ext cx="413716" cy="371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endParaRPr kumimoji="0" lang="en-US" altLang="ko-KR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598DEF-346D-49E6-A932-A3A8ADDB1491}"/>
              </a:ext>
            </a:extLst>
          </p:cNvPr>
          <p:cNvSpPr/>
          <p:nvPr/>
        </p:nvSpPr>
        <p:spPr>
          <a:xfrm>
            <a:off x="2582648" y="916277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CDAB440-79C5-4757-AF96-F7382E7D2DEC}"/>
              </a:ext>
            </a:extLst>
          </p:cNvPr>
          <p:cNvSpPr/>
          <p:nvPr/>
        </p:nvSpPr>
        <p:spPr>
          <a:xfrm>
            <a:off x="2789506" y="1054591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27E3B4-E190-44C2-96F3-86D5F3642EF6}"/>
              </a:ext>
            </a:extLst>
          </p:cNvPr>
          <p:cNvSpPr/>
          <p:nvPr/>
        </p:nvSpPr>
        <p:spPr>
          <a:xfrm>
            <a:off x="2380135" y="781884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CBE9C3-D1F7-4755-9A3D-7E874BE80901}"/>
              </a:ext>
            </a:extLst>
          </p:cNvPr>
          <p:cNvSpPr/>
          <p:nvPr/>
        </p:nvSpPr>
        <p:spPr>
          <a:xfrm>
            <a:off x="2430249" y="1206991"/>
            <a:ext cx="413716" cy="3710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en-US" altLang="ko-KR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AE7F76-D606-428C-9DAE-6330616FDE86}"/>
              </a:ext>
            </a:extLst>
          </p:cNvPr>
          <p:cNvSpPr/>
          <p:nvPr/>
        </p:nvSpPr>
        <p:spPr>
          <a:xfrm>
            <a:off x="6837816" y="2237051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6BC869-E9F5-40CA-B9FA-C72612B7942D}"/>
              </a:ext>
            </a:extLst>
          </p:cNvPr>
          <p:cNvSpPr/>
          <p:nvPr/>
        </p:nvSpPr>
        <p:spPr>
          <a:xfrm>
            <a:off x="7044674" y="2375365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F56B47-501E-4A2E-8404-AA8F11DF595D}"/>
              </a:ext>
            </a:extLst>
          </p:cNvPr>
          <p:cNvSpPr/>
          <p:nvPr/>
        </p:nvSpPr>
        <p:spPr>
          <a:xfrm>
            <a:off x="6635303" y="2102658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BB46F4-E2E4-4E85-8951-1E2F9B097CF0}"/>
              </a:ext>
            </a:extLst>
          </p:cNvPr>
          <p:cNvSpPr/>
          <p:nvPr/>
        </p:nvSpPr>
        <p:spPr>
          <a:xfrm>
            <a:off x="6685417" y="2527765"/>
            <a:ext cx="413716" cy="37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endParaRPr kumimoji="0" lang="en-US" altLang="ko-KR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80CBB0-D917-47C8-B43C-A8467A8245C9}"/>
              </a:ext>
            </a:extLst>
          </p:cNvPr>
          <p:cNvSpPr/>
          <p:nvPr/>
        </p:nvSpPr>
        <p:spPr>
          <a:xfrm>
            <a:off x="2606587" y="2348529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1E86D9-B128-4116-AB4B-E8856098BC69}"/>
              </a:ext>
            </a:extLst>
          </p:cNvPr>
          <p:cNvSpPr/>
          <p:nvPr/>
        </p:nvSpPr>
        <p:spPr>
          <a:xfrm>
            <a:off x="2813445" y="2486843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D6FB65-8D38-4755-9087-8DE340DE72C8}"/>
              </a:ext>
            </a:extLst>
          </p:cNvPr>
          <p:cNvSpPr/>
          <p:nvPr/>
        </p:nvSpPr>
        <p:spPr>
          <a:xfrm>
            <a:off x="2404074" y="2214136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78D7FA-7827-4EBF-971B-52CFB6E61CA2}"/>
              </a:ext>
            </a:extLst>
          </p:cNvPr>
          <p:cNvSpPr/>
          <p:nvPr/>
        </p:nvSpPr>
        <p:spPr>
          <a:xfrm>
            <a:off x="2454188" y="2639243"/>
            <a:ext cx="413716" cy="371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141C0BC-9EF7-4639-8134-25C07311A27B}"/>
              </a:ext>
            </a:extLst>
          </p:cNvPr>
          <p:cNvSpPr/>
          <p:nvPr/>
        </p:nvSpPr>
        <p:spPr>
          <a:xfrm>
            <a:off x="4424656" y="2213522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B337797-434D-434B-81E6-67D0DC1D3C50}"/>
              </a:ext>
            </a:extLst>
          </p:cNvPr>
          <p:cNvSpPr/>
          <p:nvPr/>
        </p:nvSpPr>
        <p:spPr>
          <a:xfrm>
            <a:off x="4015285" y="2497830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C294B0C-EA8D-44C4-99D3-BF49BDDAB700}"/>
              </a:ext>
            </a:extLst>
          </p:cNvPr>
          <p:cNvSpPr/>
          <p:nvPr/>
        </p:nvSpPr>
        <p:spPr>
          <a:xfrm>
            <a:off x="4217798" y="2357022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3FB42D1-14F2-4D92-BD13-90492D3630DC}"/>
              </a:ext>
            </a:extLst>
          </p:cNvPr>
          <p:cNvSpPr/>
          <p:nvPr/>
        </p:nvSpPr>
        <p:spPr>
          <a:xfrm>
            <a:off x="4068918" y="2626206"/>
            <a:ext cx="413716" cy="371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endParaRPr kumimoji="0" lang="en-US" altLang="ko-KR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B033BF-425B-498F-B167-C052E0FE54F1}"/>
              </a:ext>
            </a:extLst>
          </p:cNvPr>
          <p:cNvSpPr txBox="1"/>
          <p:nvPr/>
        </p:nvSpPr>
        <p:spPr>
          <a:xfrm>
            <a:off x="7419270" y="2541379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R/F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40BBA08-A77E-4DAC-B70B-F08C20D43204}"/>
              </a:ext>
            </a:extLst>
          </p:cNvPr>
          <p:cNvCxnSpPr>
            <a:endCxn id="66" idx="1"/>
          </p:cNvCxnSpPr>
          <p:nvPr/>
        </p:nvCxnSpPr>
        <p:spPr>
          <a:xfrm>
            <a:off x="7249669" y="2726045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A63DB5-934B-411F-9367-9DEBA80CFE51}"/>
              </a:ext>
            </a:extLst>
          </p:cNvPr>
          <p:cNvSpPr/>
          <p:nvPr/>
        </p:nvSpPr>
        <p:spPr>
          <a:xfrm>
            <a:off x="6824319" y="937216"/>
            <a:ext cx="115956" cy="90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88B320-0E2D-4BD3-B5B5-515F82C2EA7E}"/>
              </a:ext>
            </a:extLst>
          </p:cNvPr>
          <p:cNvSpPr/>
          <p:nvPr/>
        </p:nvSpPr>
        <p:spPr>
          <a:xfrm>
            <a:off x="7031177" y="1075530"/>
            <a:ext cx="115956" cy="627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049D90C-9CFA-4DC1-BB0B-9402ED8545B2}"/>
              </a:ext>
            </a:extLst>
          </p:cNvPr>
          <p:cNvSpPr/>
          <p:nvPr/>
        </p:nvSpPr>
        <p:spPr>
          <a:xfrm>
            <a:off x="6621806" y="802823"/>
            <a:ext cx="111611" cy="11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888BCF6-70D2-4A64-9923-5DD49FAB5F61}"/>
              </a:ext>
            </a:extLst>
          </p:cNvPr>
          <p:cNvSpPr/>
          <p:nvPr/>
        </p:nvSpPr>
        <p:spPr>
          <a:xfrm>
            <a:off x="6671920" y="1227930"/>
            <a:ext cx="413716" cy="371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en-US" altLang="ko-KR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8964FEC-6E07-4AE5-A837-0755E33A2E3B}"/>
              </a:ext>
            </a:extLst>
          </p:cNvPr>
          <p:cNvCxnSpPr>
            <a:cxnSpLocks/>
          </p:cNvCxnSpPr>
          <p:nvPr/>
        </p:nvCxnSpPr>
        <p:spPr>
          <a:xfrm>
            <a:off x="7253419" y="1484532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03F6BC3-CEA9-400F-968D-72BB8C01EF37}"/>
              </a:ext>
            </a:extLst>
          </p:cNvPr>
          <p:cNvSpPr txBox="1"/>
          <p:nvPr/>
        </p:nvSpPr>
        <p:spPr>
          <a:xfrm>
            <a:off x="3216564" y="2689276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2953D4-9C14-4514-A681-AA3FD71B93F4}"/>
              </a:ext>
            </a:extLst>
          </p:cNvPr>
          <p:cNvSpPr txBox="1"/>
          <p:nvPr/>
        </p:nvSpPr>
        <p:spPr>
          <a:xfrm>
            <a:off x="3301285" y="1836688"/>
            <a:ext cx="3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28E6703F-4620-49D1-9502-1403C8D7311B}"/>
              </a:ext>
            </a:extLst>
          </p:cNvPr>
          <p:cNvCxnSpPr>
            <a:cxnSpLocks/>
            <a:stCxn id="26" idx="3"/>
            <a:endCxn id="126" idx="1"/>
          </p:cNvCxnSpPr>
          <p:nvPr/>
        </p:nvCxnSpPr>
        <p:spPr>
          <a:xfrm>
            <a:off x="4539909" y="1357722"/>
            <a:ext cx="442205" cy="671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B435B775-01BB-4BC4-A1A5-589913BC1BE1}"/>
              </a:ext>
            </a:extLst>
          </p:cNvPr>
          <p:cNvCxnSpPr>
            <a:cxnSpLocks/>
            <a:stCxn id="126" idx="3"/>
            <a:endCxn id="75" idx="1"/>
          </p:cNvCxnSpPr>
          <p:nvPr/>
        </p:nvCxnSpPr>
        <p:spPr>
          <a:xfrm flipV="1">
            <a:off x="5462253" y="1389440"/>
            <a:ext cx="1159553" cy="639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A9094DA5-540F-488A-AD97-0D2A65F5AE67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5462253" y="2028856"/>
            <a:ext cx="1150763" cy="477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C847F975-4FBE-4011-B80B-6760BE4815C3}"/>
              </a:ext>
            </a:extLst>
          </p:cNvPr>
          <p:cNvCxnSpPr>
            <a:cxnSpLocks/>
            <a:stCxn id="38" idx="3"/>
            <a:endCxn id="86" idx="1"/>
          </p:cNvCxnSpPr>
          <p:nvPr/>
        </p:nvCxnSpPr>
        <p:spPr>
          <a:xfrm>
            <a:off x="2905462" y="1368502"/>
            <a:ext cx="395823" cy="652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9DFD5193-B81F-4098-8F69-11DB5D5554AB}"/>
              </a:ext>
            </a:extLst>
          </p:cNvPr>
          <p:cNvCxnSpPr>
            <a:cxnSpLocks/>
          </p:cNvCxnSpPr>
          <p:nvPr/>
        </p:nvCxnSpPr>
        <p:spPr>
          <a:xfrm flipV="1">
            <a:off x="6002031" y="2777981"/>
            <a:ext cx="613652" cy="587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2FD2F77-26E9-4BD7-987F-C9102B460D43}"/>
              </a:ext>
            </a:extLst>
          </p:cNvPr>
          <p:cNvCxnSpPr>
            <a:cxnSpLocks/>
            <a:stCxn id="86" idx="3"/>
            <a:endCxn id="27" idx="1"/>
          </p:cNvCxnSpPr>
          <p:nvPr/>
        </p:nvCxnSpPr>
        <p:spPr>
          <a:xfrm flipV="1">
            <a:off x="3645412" y="1369324"/>
            <a:ext cx="373515" cy="652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CE89DD70-89F6-4CAD-AD30-AD67052E2AB8}"/>
              </a:ext>
            </a:extLst>
          </p:cNvPr>
          <p:cNvCxnSpPr>
            <a:cxnSpLocks/>
            <a:stCxn id="120" idx="3"/>
            <a:endCxn id="27" idx="1"/>
          </p:cNvCxnSpPr>
          <p:nvPr/>
        </p:nvCxnSpPr>
        <p:spPr>
          <a:xfrm>
            <a:off x="3644183" y="842168"/>
            <a:ext cx="374744" cy="527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670263A-6F4A-427B-9377-E03A47430F1B}"/>
              </a:ext>
            </a:extLst>
          </p:cNvPr>
          <p:cNvCxnSpPr>
            <a:cxnSpLocks/>
          </p:cNvCxnSpPr>
          <p:nvPr/>
        </p:nvCxnSpPr>
        <p:spPr>
          <a:xfrm>
            <a:off x="2156498" y="1493316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7A6A0E-3D01-473B-9890-6B760838C00D}"/>
              </a:ext>
            </a:extLst>
          </p:cNvPr>
          <p:cNvCxnSpPr>
            <a:cxnSpLocks/>
          </p:cNvCxnSpPr>
          <p:nvPr/>
        </p:nvCxnSpPr>
        <p:spPr>
          <a:xfrm>
            <a:off x="3009812" y="2876072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FEEC4F7-42F2-4C9B-82E3-353361DD0C06}"/>
              </a:ext>
            </a:extLst>
          </p:cNvPr>
          <p:cNvCxnSpPr>
            <a:cxnSpLocks/>
          </p:cNvCxnSpPr>
          <p:nvPr/>
        </p:nvCxnSpPr>
        <p:spPr>
          <a:xfrm>
            <a:off x="3009812" y="2873942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67961EE-7AF3-4CA5-80BA-465FE1CF6C4F}"/>
              </a:ext>
            </a:extLst>
          </p:cNvPr>
          <p:cNvCxnSpPr>
            <a:cxnSpLocks/>
            <a:endCxn id="84" idx="3"/>
          </p:cNvCxnSpPr>
          <p:nvPr/>
        </p:nvCxnSpPr>
        <p:spPr>
          <a:xfrm>
            <a:off x="3548270" y="2873942"/>
            <a:ext cx="44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D79B07D2-297F-4ED1-BEA8-0C9658DFB332}"/>
              </a:ext>
            </a:extLst>
          </p:cNvPr>
          <p:cNvCxnSpPr>
            <a:cxnSpLocks/>
            <a:stCxn id="65" idx="3"/>
            <a:endCxn id="50" idx="1"/>
          </p:cNvCxnSpPr>
          <p:nvPr/>
        </p:nvCxnSpPr>
        <p:spPr>
          <a:xfrm>
            <a:off x="2145434" y="2796160"/>
            <a:ext cx="258640" cy="4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3391D40-66C4-4745-8863-30B57615F780}"/>
              </a:ext>
            </a:extLst>
          </p:cNvPr>
          <p:cNvCxnSpPr>
            <a:cxnSpLocks/>
          </p:cNvCxnSpPr>
          <p:nvPr/>
        </p:nvCxnSpPr>
        <p:spPr>
          <a:xfrm>
            <a:off x="4651513" y="2873942"/>
            <a:ext cx="16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12702E4-1252-4B9C-B64F-2FA58EBB3B91}"/>
              </a:ext>
            </a:extLst>
          </p:cNvPr>
          <p:cNvSpPr txBox="1"/>
          <p:nvPr/>
        </p:nvSpPr>
        <p:spPr>
          <a:xfrm>
            <a:off x="3300056" y="657502"/>
            <a:ext cx="3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A16AFE6-4341-4441-B0B3-17D6355CDE72}"/>
              </a:ext>
            </a:extLst>
          </p:cNvPr>
          <p:cNvSpPr txBox="1"/>
          <p:nvPr/>
        </p:nvSpPr>
        <p:spPr>
          <a:xfrm>
            <a:off x="5622032" y="3146482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Xa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40212-015A-4C03-9EF7-39127BC78E9D}"/>
              </a:ext>
            </a:extLst>
          </p:cNvPr>
          <p:cNvSpPr txBox="1"/>
          <p:nvPr/>
        </p:nvSpPr>
        <p:spPr>
          <a:xfrm>
            <a:off x="1008583" y="1236113"/>
            <a:ext cx="107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Xa(edge)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E71A3B-D723-420D-9E53-0D4BD5250734}"/>
              </a:ext>
            </a:extLst>
          </p:cNvPr>
          <p:cNvSpPr txBox="1"/>
          <p:nvPr/>
        </p:nvSpPr>
        <p:spPr>
          <a:xfrm>
            <a:off x="4932987" y="2811499"/>
            <a:ext cx="7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Xa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ˆ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367B743-4322-409A-BBD5-0FAAC9E146C8}"/>
              </a:ext>
            </a:extLst>
          </p:cNvPr>
          <p:cNvSpPr txBox="1"/>
          <p:nvPr/>
        </p:nvSpPr>
        <p:spPr>
          <a:xfrm>
            <a:off x="4982114" y="1844190"/>
            <a:ext cx="48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Xb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1DCA97BF-A304-40D8-9BB8-4E36CCE3D52A}"/>
              </a:ext>
            </a:extLst>
          </p:cNvPr>
          <p:cNvCxnSpPr>
            <a:cxnSpLocks/>
            <a:stCxn id="65" idx="2"/>
          </p:cNvCxnSpPr>
          <p:nvPr/>
        </p:nvCxnSpPr>
        <p:spPr>
          <a:xfrm rot="16200000" flipH="1">
            <a:off x="2157315" y="2665800"/>
            <a:ext cx="641186" cy="127123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F0BCD65A-FE89-4E58-A2BA-64D23F28A125}"/>
              </a:ext>
            </a:extLst>
          </p:cNvPr>
          <p:cNvCxnSpPr>
            <a:cxnSpLocks/>
          </p:cNvCxnSpPr>
          <p:nvPr/>
        </p:nvCxnSpPr>
        <p:spPr>
          <a:xfrm flipV="1">
            <a:off x="4378297" y="3077010"/>
            <a:ext cx="698813" cy="577655"/>
          </a:xfrm>
          <a:prstGeom prst="bentConnector3">
            <a:avLst>
              <a:gd name="adj1" fmla="val 10120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DF9BF494-E9EE-4295-9162-F88208D9B940}"/>
              </a:ext>
            </a:extLst>
          </p:cNvPr>
          <p:cNvCxnSpPr>
            <a:cxnSpLocks/>
            <a:endCxn id="84" idx="3"/>
          </p:cNvCxnSpPr>
          <p:nvPr/>
        </p:nvCxnSpPr>
        <p:spPr>
          <a:xfrm rot="16200000" flipH="1">
            <a:off x="3485692" y="2362848"/>
            <a:ext cx="669588" cy="352599"/>
          </a:xfrm>
          <a:prstGeom prst="bentConnector4">
            <a:avLst>
              <a:gd name="adj1" fmla="val -899"/>
              <a:gd name="adj2" fmla="val 46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0180E7E-783B-4ADE-80DA-2FE68733AFFC}"/>
              </a:ext>
            </a:extLst>
          </p:cNvPr>
          <p:cNvSpPr txBox="1"/>
          <p:nvPr/>
        </p:nvSpPr>
        <p:spPr>
          <a:xfrm>
            <a:off x="7487335" y="1236113"/>
            <a:ext cx="3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DD283290-E9D0-4D84-8D6C-770A82571A19}"/>
              </a:ext>
            </a:extLst>
          </p:cNvPr>
          <p:cNvCxnSpPr>
            <a:cxnSpLocks/>
            <a:stCxn id="214" idx="3"/>
            <a:endCxn id="196" idx="0"/>
          </p:cNvCxnSpPr>
          <p:nvPr/>
        </p:nvCxnSpPr>
        <p:spPr>
          <a:xfrm>
            <a:off x="6440212" y="458813"/>
            <a:ext cx="1268515" cy="777300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30BC67E-6D2C-4953-BF10-B380485ED3C6}"/>
              </a:ext>
            </a:extLst>
          </p:cNvPr>
          <p:cNvCxnSpPr>
            <a:cxnSpLocks/>
            <a:stCxn id="214" idx="1"/>
            <a:endCxn id="120" idx="0"/>
          </p:cNvCxnSpPr>
          <p:nvPr/>
        </p:nvCxnSpPr>
        <p:spPr>
          <a:xfrm rot="10800000" flipV="1">
            <a:off x="3472121" y="458812"/>
            <a:ext cx="508525" cy="198689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449CABAE-4E2E-4066-9ADE-49641AAF7669}"/>
              </a:ext>
            </a:extLst>
          </p:cNvPr>
          <p:cNvSpPr/>
          <p:nvPr/>
        </p:nvSpPr>
        <p:spPr>
          <a:xfrm>
            <a:off x="2307232" y="3442626"/>
            <a:ext cx="241023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Reconstruction Loss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82BDE32-0B91-4CDE-B66D-32687552C835}"/>
              </a:ext>
            </a:extLst>
          </p:cNvPr>
          <p:cNvSpPr/>
          <p:nvPr/>
        </p:nvSpPr>
        <p:spPr>
          <a:xfrm>
            <a:off x="4029973" y="287363"/>
            <a:ext cx="241023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Classification Loss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C671B14-DC38-4414-8E46-F5CCE131B963}"/>
              </a:ext>
            </a:extLst>
          </p:cNvPr>
          <p:cNvSpPr/>
          <p:nvPr/>
        </p:nvSpPr>
        <p:spPr>
          <a:xfrm>
            <a:off x="6671081" y="1228394"/>
            <a:ext cx="413716" cy="371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en-US" altLang="ko-KR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F87810-4686-423A-8C51-B03D23B5E651}"/>
              </a:ext>
            </a:extLst>
          </p:cNvPr>
          <p:cNvSpPr txBox="1"/>
          <p:nvPr/>
        </p:nvSpPr>
        <p:spPr>
          <a:xfrm>
            <a:off x="3301285" y="657549"/>
            <a:ext cx="34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643B1F-1D9B-43EF-A4BA-9402CD4229BD}"/>
              </a:ext>
            </a:extLst>
          </p:cNvPr>
          <p:cNvSpPr/>
          <p:nvPr/>
        </p:nvSpPr>
        <p:spPr>
          <a:xfrm>
            <a:off x="5257197" y="3466979"/>
            <a:ext cx="2738834" cy="7756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a: Disentangled latent from </a:t>
            </a:r>
            <a:r>
              <a:rPr kumimoji="0" lang="en-US" altLang="ko-KR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Xa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b: Random sampled vector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Xa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real image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0306A0-37C7-4FC4-9DA4-791F4D809F13}"/>
              </a:ext>
            </a:extLst>
          </p:cNvPr>
          <p:cNvSpPr txBox="1"/>
          <p:nvPr/>
        </p:nvSpPr>
        <p:spPr>
          <a:xfrm>
            <a:off x="1539146" y="2611494"/>
            <a:ext cx="60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Xa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48D0B97-E4C2-46AE-85B1-B051A4F16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07" y="1970308"/>
            <a:ext cx="641187" cy="6411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EB422D-2D8D-40A2-96EB-EE240F9FA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53" y="594925"/>
            <a:ext cx="641187" cy="6411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102F34-4B27-4CE7-A7C9-78B36CB58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89" y="1219895"/>
            <a:ext cx="641187" cy="6411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6EFCA47-9CE3-4AED-B872-5C2244703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378" y="2182183"/>
            <a:ext cx="641187" cy="641187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25A9F613-F9A2-4A1C-A36F-CFC9FBC69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1" y="2590117"/>
            <a:ext cx="641187" cy="64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5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164</Words>
  <Application>Microsoft Office PowerPoint</Application>
  <PresentationFormat>와이드스크린</PresentationFormat>
  <Paragraphs>90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daniel k</dc:creator>
  <cp:lastModifiedBy>daniel k</cp:lastModifiedBy>
  <cp:revision>29</cp:revision>
  <dcterms:created xsi:type="dcterms:W3CDTF">2021-05-23T12:17:14Z</dcterms:created>
  <dcterms:modified xsi:type="dcterms:W3CDTF">2021-06-02T13:31:42Z</dcterms:modified>
</cp:coreProperties>
</file>