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04793-FF8B-95E9-BA52-F7DAB94C0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BB70CE-50B8-2929-42B7-2AD66E09C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40D8C-6935-5F53-1FFD-0F804374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9B88-C2A7-46E6-963B-C3A6D5C1B3A2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285E9-26C7-ADF5-B9B8-5D14C2D2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46B37-A8E0-4088-7A2F-468A93A4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5681-2EDF-47FE-9ECD-4B6D60D7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6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63288-636F-037D-D113-EF05037A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6034F-FC8C-5C2C-401E-025AFF77C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4B5B4-FB08-FC28-B430-92C6CAB8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9B88-C2A7-46E6-963B-C3A6D5C1B3A2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2685A-C9D9-7C1B-52A0-F166DAD6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5DEA6-5CD1-0C19-4F98-7A69F2F5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5681-2EDF-47FE-9ECD-4B6D60D7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EFA9CD-4858-A36D-C25D-8A81CB6EB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2CF71-D983-FDEC-A00A-0198E3C47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BB5DE-6F31-A117-16F7-163C1B6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9B88-C2A7-46E6-963B-C3A6D5C1B3A2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73B4D-E8F1-B32A-1DE2-C967E847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60422-46C9-8A54-4FFE-2BC553AE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5681-2EDF-47FE-9ECD-4B6D60D7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5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6AC3-EE58-2A0F-158D-1A430A09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6768F-6992-8916-2386-701097C1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0F58F-3BE6-C4FF-DD0B-7719A651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9B88-C2A7-46E6-963B-C3A6D5C1B3A2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274E1-CC6D-7A75-BF3D-113FD9F5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73569-AA87-5DD6-4C7B-0DEF9A4B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5681-2EDF-47FE-9ECD-4B6D60D7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2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0BCD0-22CB-E8D8-168C-8FEC70BA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EF49E-81EF-F2EE-950F-4E73AE1B0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DE1BD-28B9-7521-8DB2-B1D52933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9B88-C2A7-46E6-963B-C3A6D5C1B3A2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7F3F8-AC09-1976-C334-8177BCC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50513-2DC1-745E-6914-85713859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5681-2EDF-47FE-9ECD-4B6D60D7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F4219-FD27-CA6C-6D57-6194C5AA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7B25A-698B-0761-82D2-A11894BFA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C827A4-F462-04DB-C3C1-C289DCCE5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30703-46CF-D336-5AD9-1920FF2F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9B88-C2A7-46E6-963B-C3A6D5C1B3A2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0BB89-E110-AB9F-A70D-E99B21A6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EFEA1-092D-3FCF-3C50-298879F2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5681-2EDF-47FE-9ECD-4B6D60D7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2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4A586-C10B-BBE9-63E8-0A2F33C2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64F88-7237-C875-B867-7FB6AE198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BFBB99-C2FF-F760-269E-932C6867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DCC300-400A-5B88-0387-0E72C8E4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39F399-916E-9B7E-1448-2069259A2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3946F8-9937-6EC7-A549-A3613BB0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9B88-C2A7-46E6-963B-C3A6D5C1B3A2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C4B1BB-9A66-0DF7-B9F0-C2EC805C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33B801-B29C-F3BA-2BE5-45643330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5681-2EDF-47FE-9ECD-4B6D60D7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1D009-5A6E-36A4-58DE-6F33FD79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1093A4-2F28-F5C2-5904-9C3DED46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9B88-C2A7-46E6-963B-C3A6D5C1B3A2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129C0-E430-98AB-17A1-E00DAE01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E6A31-E237-D363-3C74-787EA715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5681-2EDF-47FE-9ECD-4B6D60D7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2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14DD2F-8B08-490E-9D5B-CFBC3DEB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9B88-C2A7-46E6-963B-C3A6D5C1B3A2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CE31FB-A21A-A9C6-2966-8A607A40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D6039B-A9B2-A18C-48AF-D19BDB35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5681-2EDF-47FE-9ECD-4B6D60D7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2832E-6315-E479-DBA9-F831CB49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7829C-750F-1DD4-1B52-198CEFE2C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297E76-F56A-3803-41C9-98B4870A0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5A792-EE10-EC64-92E3-DD67DA0C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9B88-C2A7-46E6-963B-C3A6D5C1B3A2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0810-6C79-3F09-FF56-40605796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6AC4E-D490-D9FA-32F0-936BEDEC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5681-2EDF-47FE-9ECD-4B6D60D7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3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46247-AD85-A8AE-A93E-578AF898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23A835-AC98-5231-0CAA-892FF615D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0FC773-FF2F-4A7C-F435-B2A9E5EB3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FF373-7040-E5AD-17DD-F2C38D73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9B88-C2A7-46E6-963B-C3A6D5C1B3A2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90FB8E-3CAA-51CA-F178-2116512F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E2C36-9194-A879-67C1-EE625D5B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5681-2EDF-47FE-9ECD-4B6D60D7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F12CD6-FA4E-35F3-392F-AD6B157B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4842E-7278-FCAB-AF27-51EB569D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721F1-3BD6-8607-129A-B2E1AF512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69B88-C2A7-46E6-963B-C3A6D5C1B3A2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B365C-E789-E5DF-4F32-1C112AEF5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39DF3-680C-FADE-FF43-3D90DBFB3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5681-2EDF-47FE-9ECD-4B6D60D7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5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4A151FD-8135-DD63-E637-819C82EC1AD9}"/>
              </a:ext>
            </a:extLst>
          </p:cNvPr>
          <p:cNvSpPr/>
          <p:nvPr/>
        </p:nvSpPr>
        <p:spPr>
          <a:xfrm>
            <a:off x="4955259" y="237624"/>
            <a:ext cx="4866774" cy="63827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A84DA57-3D42-0E63-38D0-5981F767D564}"/>
              </a:ext>
            </a:extLst>
          </p:cNvPr>
          <p:cNvSpPr/>
          <p:nvPr/>
        </p:nvSpPr>
        <p:spPr>
          <a:xfrm>
            <a:off x="5823579" y="871863"/>
            <a:ext cx="3258511" cy="4629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77F5C65-9E03-3CE1-D5A4-0C380A93D31D}"/>
              </a:ext>
            </a:extLst>
          </p:cNvPr>
          <p:cNvSpPr/>
          <p:nvPr/>
        </p:nvSpPr>
        <p:spPr>
          <a:xfrm>
            <a:off x="5957978" y="5814004"/>
            <a:ext cx="3124112" cy="6735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B4C9433-BBAE-4053-EA0F-9B9CBC43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22" y="3269790"/>
            <a:ext cx="497015" cy="49701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081479A-D8DE-2B73-D1F9-0EC54A25EA27}"/>
              </a:ext>
            </a:extLst>
          </p:cNvPr>
          <p:cNvSpPr txBox="1"/>
          <p:nvPr/>
        </p:nvSpPr>
        <p:spPr>
          <a:xfrm>
            <a:off x="6042267" y="5511715"/>
            <a:ext cx="19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RDS</a:t>
            </a:r>
            <a:endParaRPr lang="ko-KR" altLang="en-US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8C90E82-2EE4-3D6D-E4CA-2A56813FD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008" y="4784296"/>
            <a:ext cx="1186437" cy="398361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A1DB796-FFC4-58F5-CED3-8EB1F7BE6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71" y="1632981"/>
            <a:ext cx="782329" cy="78232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C24F0C54-A21B-14A6-6B01-75F582964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73" y="2547222"/>
            <a:ext cx="495148" cy="36285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8A15E4-12A2-7084-3B44-17F99981A6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43" y="2464523"/>
            <a:ext cx="678150" cy="6781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62E2DAC-3563-5327-174F-0B22DDF3F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93" y="5918387"/>
            <a:ext cx="678150" cy="44964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924D06E-CA6E-66AB-AD24-E47BD9C9C4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42" y="743575"/>
            <a:ext cx="1231951" cy="51479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954CC50-CBF3-5A89-8F8C-01FD270A8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61" y="4495869"/>
            <a:ext cx="975213" cy="97521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1D431A7-5DF0-A54F-FE62-F90ED88539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3" y="2295813"/>
            <a:ext cx="1030188" cy="103018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79C6D63-C13D-F7CE-CAC7-7573A035967E}"/>
              </a:ext>
            </a:extLst>
          </p:cNvPr>
          <p:cNvSpPr txBox="1"/>
          <p:nvPr/>
        </p:nvSpPr>
        <p:spPr>
          <a:xfrm>
            <a:off x="10678322" y="5549055"/>
            <a:ext cx="112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1B2D2D-BB35-1A66-061A-1A63F17777D4}"/>
              </a:ext>
            </a:extLst>
          </p:cNvPr>
          <p:cNvSpPr txBox="1"/>
          <p:nvPr/>
        </p:nvSpPr>
        <p:spPr>
          <a:xfrm>
            <a:off x="382098" y="3280440"/>
            <a:ext cx="19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74FD98D9-9061-4730-A809-72056EEA00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66" y="839576"/>
            <a:ext cx="778636" cy="76721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4B3F55F-C477-9746-970C-A5139EDA2DA4}"/>
              </a:ext>
            </a:extLst>
          </p:cNvPr>
          <p:cNvSpPr txBox="1"/>
          <p:nvPr/>
        </p:nvSpPr>
        <p:spPr>
          <a:xfrm>
            <a:off x="2591008" y="3186707"/>
            <a:ext cx="103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Action</a:t>
            </a:r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69A167B-AAEB-87F9-4714-F9D6C3861BAF}"/>
              </a:ext>
            </a:extLst>
          </p:cNvPr>
          <p:cNvSpPr/>
          <p:nvPr/>
        </p:nvSpPr>
        <p:spPr>
          <a:xfrm>
            <a:off x="6597524" y="1678003"/>
            <a:ext cx="2143418" cy="64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0F148B-D915-984F-233D-650B93DCDB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91" y="1497017"/>
            <a:ext cx="470316" cy="33728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AA5CFA4-49D2-691B-2A8D-932172FF0A50}"/>
              </a:ext>
            </a:extLst>
          </p:cNvPr>
          <p:cNvSpPr txBox="1"/>
          <p:nvPr/>
        </p:nvSpPr>
        <p:spPr>
          <a:xfrm>
            <a:off x="7308163" y="1834298"/>
            <a:ext cx="19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Spring:8080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2FD2420-6E6C-07B1-DB59-800FE156672D}"/>
              </a:ext>
            </a:extLst>
          </p:cNvPr>
          <p:cNvSpPr/>
          <p:nvPr/>
        </p:nvSpPr>
        <p:spPr>
          <a:xfrm>
            <a:off x="6591466" y="2417700"/>
            <a:ext cx="2143418" cy="6675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725C3198-0A9A-F5CA-0E4B-AEBB1673AE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133" y="2236714"/>
            <a:ext cx="470316" cy="33728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FC3A99D-9C6E-47A8-EF7C-88BF978FF724}"/>
              </a:ext>
            </a:extLst>
          </p:cNvPr>
          <p:cNvSpPr txBox="1"/>
          <p:nvPr/>
        </p:nvSpPr>
        <p:spPr>
          <a:xfrm>
            <a:off x="7296131" y="2581376"/>
            <a:ext cx="19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Nuxt:3000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FECB411-4F65-F62E-5DC8-ECFC76CFBEFD}"/>
              </a:ext>
            </a:extLst>
          </p:cNvPr>
          <p:cNvSpPr/>
          <p:nvPr/>
        </p:nvSpPr>
        <p:spPr>
          <a:xfrm>
            <a:off x="6585302" y="3142068"/>
            <a:ext cx="2155639" cy="6947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74416FA6-4F7A-4688-625E-8913919C92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27" y="2957479"/>
            <a:ext cx="470316" cy="337281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334EAE5-AFFD-7107-726E-4A5EB471025A}"/>
              </a:ext>
            </a:extLst>
          </p:cNvPr>
          <p:cNvSpPr txBox="1"/>
          <p:nvPr/>
        </p:nvSpPr>
        <p:spPr>
          <a:xfrm>
            <a:off x="7284592" y="3297113"/>
            <a:ext cx="19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Redis:6379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00509C2-F15F-A2E6-EF48-222A5FBDEDF0}"/>
              </a:ext>
            </a:extLst>
          </p:cNvPr>
          <p:cNvSpPr/>
          <p:nvPr/>
        </p:nvSpPr>
        <p:spPr>
          <a:xfrm>
            <a:off x="6603307" y="3885543"/>
            <a:ext cx="2131576" cy="6947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373602F2-2CCD-DAAA-664B-3B3CD3D362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74" y="3704557"/>
            <a:ext cx="470316" cy="337281"/>
          </a:xfrm>
          <a:prstGeom prst="rect">
            <a:avLst/>
          </a:prstGeom>
        </p:spPr>
      </p:pic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30C759B-2E97-D2C4-1B9D-FFBA061845C0}"/>
              </a:ext>
            </a:extLst>
          </p:cNvPr>
          <p:cNvSpPr/>
          <p:nvPr/>
        </p:nvSpPr>
        <p:spPr>
          <a:xfrm>
            <a:off x="6624808" y="4624293"/>
            <a:ext cx="2110075" cy="6947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D108509D-2AD8-E1DD-D901-AFF15D4658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76" y="4443307"/>
            <a:ext cx="470316" cy="3372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DB8B25-D73B-2EB6-5DDD-2EAA89296E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36" y="462693"/>
            <a:ext cx="800387" cy="80038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C07E684-0ED9-C358-4438-E583A09849F3}"/>
              </a:ext>
            </a:extLst>
          </p:cNvPr>
          <p:cNvSpPr txBox="1"/>
          <p:nvPr/>
        </p:nvSpPr>
        <p:spPr>
          <a:xfrm>
            <a:off x="5988212" y="559410"/>
            <a:ext cx="57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EC2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171A610-3763-5953-C471-83E3B6D598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78" y="31799"/>
            <a:ext cx="1098218" cy="576564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393D7F95-8666-16E4-E3E7-201B23FB7A7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08" y="3951490"/>
            <a:ext cx="1498367" cy="6087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A12F5C7-4CDD-D282-C1A6-5333B5E054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471" y="5610435"/>
            <a:ext cx="418053" cy="47187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E25EA28-A991-73C0-0392-EE9A1F3109CB}"/>
              </a:ext>
            </a:extLst>
          </p:cNvPr>
          <p:cNvSpPr txBox="1"/>
          <p:nvPr/>
        </p:nvSpPr>
        <p:spPr>
          <a:xfrm>
            <a:off x="6994313" y="5993136"/>
            <a:ext cx="19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Maria DB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743982-CE2E-CC0F-4306-93BD81619D4A}"/>
              </a:ext>
            </a:extLst>
          </p:cNvPr>
          <p:cNvSpPr txBox="1"/>
          <p:nvPr/>
        </p:nvSpPr>
        <p:spPr>
          <a:xfrm>
            <a:off x="6914469" y="1101494"/>
            <a:ext cx="19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 Swarm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F3A95DD-22FE-2AFF-64F8-732D8A609CA1}"/>
              </a:ext>
            </a:extLst>
          </p:cNvPr>
          <p:cNvCxnSpPr>
            <a:cxnSpLocks/>
            <a:stCxn id="19" idx="0"/>
            <a:endCxn id="27" idx="2"/>
          </p:cNvCxnSpPr>
          <p:nvPr/>
        </p:nvCxnSpPr>
        <p:spPr>
          <a:xfrm flipV="1">
            <a:off x="2998618" y="1258367"/>
            <a:ext cx="0" cy="120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D5E5BD7-5F22-7F95-7714-2962FE1AC0C4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 flipV="1">
            <a:off x="1399531" y="2803598"/>
            <a:ext cx="1260012" cy="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DD3C8D42-943E-7D2E-4C6C-4107E3019FCB}"/>
              </a:ext>
            </a:extLst>
          </p:cNvPr>
          <p:cNvCxnSpPr>
            <a:cxnSpLocks/>
            <a:stCxn id="94" idx="3"/>
            <a:endCxn id="29" idx="1"/>
          </p:cNvCxnSpPr>
          <p:nvPr/>
        </p:nvCxnSpPr>
        <p:spPr>
          <a:xfrm>
            <a:off x="8734883" y="4971656"/>
            <a:ext cx="1866878" cy="11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20ABE05-DC1C-0045-86C7-8DABFD0ABDB3}"/>
              </a:ext>
            </a:extLst>
          </p:cNvPr>
          <p:cNvSpPr txBox="1"/>
          <p:nvPr/>
        </p:nvSpPr>
        <p:spPr>
          <a:xfrm>
            <a:off x="7880852" y="4778623"/>
            <a:ext cx="19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:80,443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8DDC835-CF74-CA4C-97F1-2186021705D0}"/>
              </a:ext>
            </a:extLst>
          </p:cNvPr>
          <p:cNvSpPr txBox="1"/>
          <p:nvPr/>
        </p:nvSpPr>
        <p:spPr>
          <a:xfrm>
            <a:off x="1435861" y="2361575"/>
            <a:ext cx="115929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Tag</a:t>
            </a:r>
            <a:endParaRPr lang="ko-KR" alt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CF0FD02-D0C3-0476-25A2-DE293FF6256F}"/>
              </a:ext>
            </a:extLst>
          </p:cNvPr>
          <p:cNvSpPr txBox="1"/>
          <p:nvPr/>
        </p:nvSpPr>
        <p:spPr>
          <a:xfrm>
            <a:off x="3100952" y="1492113"/>
            <a:ext cx="19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Image</a:t>
            </a:r>
            <a:endParaRPr lang="ko-KR" altLang="en-US" dirty="0"/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EA5CBD6E-1589-69E7-C8E4-AA246568D1B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337693" y="2803598"/>
            <a:ext cx="2692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D1A6309-F43F-8063-0C80-00E0066F2DB1}"/>
              </a:ext>
            </a:extLst>
          </p:cNvPr>
          <p:cNvSpPr txBox="1"/>
          <p:nvPr/>
        </p:nvSpPr>
        <p:spPr>
          <a:xfrm>
            <a:off x="3741159" y="2369487"/>
            <a:ext cx="225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Deploy(Swarm)</a:t>
            </a:r>
          </a:p>
        </p:txBody>
      </p:sp>
    </p:spTree>
    <p:extLst>
      <p:ext uri="{BB962C8B-B14F-4D97-AF65-F5344CB8AC3E}">
        <p14:creationId xmlns:p14="http://schemas.microsoft.com/office/powerpoint/2010/main" val="399128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9E09E-54C8-9577-F88B-46496407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https://github.com/prgrms-web-devcourse/Team_BbungCles_Devnity_BE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2FAE5-95CB-8EAA-E53B-99F51991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</a:p>
          <a:p>
            <a:pPr lvl="1"/>
            <a:r>
              <a:rPr lang="en-US" altLang="ko-KR" dirty="0"/>
              <a:t>Java 11</a:t>
            </a:r>
          </a:p>
          <a:p>
            <a:pPr lvl="1"/>
            <a:r>
              <a:rPr lang="en-US" altLang="ko-KR" dirty="0"/>
              <a:t>Spring boot </a:t>
            </a:r>
          </a:p>
          <a:p>
            <a:pPr lvl="1"/>
            <a:r>
              <a:rPr lang="en-US" altLang="ko-KR" dirty="0"/>
              <a:t>JPA</a:t>
            </a:r>
          </a:p>
          <a:p>
            <a:pPr lvl="1"/>
            <a:r>
              <a:rPr lang="en-US" altLang="ko-KR" dirty="0"/>
              <a:t>Swagger</a:t>
            </a:r>
          </a:p>
          <a:p>
            <a:r>
              <a:rPr lang="en-US" altLang="ko-KR" dirty="0" err="1"/>
              <a:t>Nuxt</a:t>
            </a:r>
            <a:endParaRPr lang="en-US" altLang="ko-KR" dirty="0"/>
          </a:p>
          <a:p>
            <a:pPr lvl="1"/>
            <a:r>
              <a:rPr lang="en-US" altLang="ko-KR" dirty="0" err="1"/>
              <a:t>Pinia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3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53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https://github.com/prgrms-web-devcourse/Team_BbungCles_Devnity_BE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daniel k</dc:creator>
  <cp:lastModifiedBy>daniel k</cp:lastModifiedBy>
  <cp:revision>30</cp:revision>
  <dcterms:created xsi:type="dcterms:W3CDTF">2022-08-05T12:28:28Z</dcterms:created>
  <dcterms:modified xsi:type="dcterms:W3CDTF">2022-08-12T03:52:27Z</dcterms:modified>
</cp:coreProperties>
</file>