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" initials="dk" lastIdx="1" clrIdx="0">
    <p:extLst>
      <p:ext uri="{19B8F6BF-5375-455C-9EA6-DF929625EA0E}">
        <p15:presenceInfo xmlns:p15="http://schemas.microsoft.com/office/powerpoint/2012/main" userId="39d25eb16cb90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F5"/>
    <a:srgbClr val="990011"/>
    <a:srgbClr val="D6ED17"/>
    <a:srgbClr val="606060"/>
    <a:srgbClr val="FEE715"/>
    <a:srgbClr val="101820"/>
    <a:srgbClr val="5CC8D7"/>
    <a:srgbClr val="B1624E"/>
    <a:srgbClr val="2D2926"/>
    <a:srgbClr val="E9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1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A4EE-244C-4302-ABB3-0BCC49178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B0191-F021-4F18-94A3-2EA3BD44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D73F7-0F01-4A34-802C-082C26B1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3C2EE-8650-4B2E-9F08-0B0B1E3E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745D9-4242-4C47-8485-80E669B8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3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AB74-F9D6-4D43-BA92-FB237FD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7746E-C231-4DA2-8BA0-7BF00A00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7059E-1F6F-4CA8-A1A4-AFE4B0B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BA873-D030-4006-ACBC-9BB46200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1E2A6-DE54-49AF-BA6E-7A7048F7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0AECA-175C-4794-A540-77145623E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C3C88-A598-4240-9C51-EB458B00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5C5B9-E93F-4B7A-8142-97B1B65F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917F6-9B43-4334-9EB6-459F908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4FCAD-DC98-4623-8843-58C6556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6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048D-F4F0-4E01-A8D7-6BF60FB0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95843-E65A-4037-926C-7C5760AC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F196B-8C64-4B8F-86D1-C587E59C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B8CBF-FD81-4265-AC1D-6787B193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6C658-06E6-4E67-A06D-86C388E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1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9B0E-F88E-467A-A994-6DEBECD6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3AC71-45F7-438B-9349-19BB2550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A4BEC-BD1D-4C58-A152-419E3D6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55A00-43BD-4F1B-8A78-A80E78D8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39CEC-F021-425C-AAC0-2C50887E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6B75-61B4-4E60-B94E-7C0CC530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E6E29-5523-4112-B96F-C1099BECF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D2580-052F-4728-9D9F-BE612B06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48699-DA2E-46F8-9F01-23C3ADB4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95A54-25CA-49E1-A72C-6BC1E7A3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E2E75-92B2-496B-9143-6AE61BAB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FD588-4D37-4EF2-82DA-162066AD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C1EAE-FE12-44A3-9C3E-295A8A64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FA84A-1AE5-4752-830D-5573DE3B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658B9A-2F72-44A3-94E0-5F8423909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71B2E5-47D3-4C9D-AB1D-1E4D95DF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EC74E4-7DE9-402E-BC48-52154B65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6B29B-BCCB-48DA-A542-EA58FDC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1AE4D7-7A98-45CA-9EA6-D60AC137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DF5F-5492-467F-93AA-498A426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DE10F-FBCE-40A8-90D5-E6B7BD30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9F5F4-5E18-4735-B4EF-896131B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FD0B6-248A-4F3C-9895-FA4D4C2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2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FEFF41-EFA3-45FC-8825-2C83DA34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80C134-5224-4E8A-8D52-E045D045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A4CCE-2FC1-439B-8584-A30B0E70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C0087-C211-4BF8-95A0-44D0EDD1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2CE6B-F2BF-4189-8D6A-9F3910F0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B0F72-1CB5-43B1-8601-37F1F5FF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7798B-EF46-40BA-A2AF-AFF866CF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9541F-7937-40C0-A24B-90D64376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2D8AB-1B5E-4992-AAB9-291F685F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4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3306-E816-441A-87BD-3EBB595F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898B7B-0159-4834-8D96-A990F6BE2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D2E84-DA7A-43AB-8C74-264DDCCC7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9327D-F403-4D84-A9B2-861C14CF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1DFD2-CFA0-40EB-8496-EC04C3FA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89F9C-0999-48A0-A39F-76E20C8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F40282-FFAE-4377-94D0-32A0877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1181D-C2E9-4429-BDAA-13682EBA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0439C-614B-49C3-81F2-76AE3125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ED9A-00CB-4814-8F85-A50B66F62D0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A11D8-30B8-4A6F-92F2-75199C8C8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3039-83DD-4845-9167-2127CFC91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DF2B-11C7-4124-8644-3C5DFD149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783E251-E49E-4C90-ABD0-1042D59C5CB7}"/>
              </a:ext>
            </a:extLst>
          </p:cNvPr>
          <p:cNvSpPr/>
          <p:nvPr/>
        </p:nvSpPr>
        <p:spPr>
          <a:xfrm>
            <a:off x="4215019" y="2092186"/>
            <a:ext cx="2912165" cy="2912165"/>
          </a:xfrm>
          <a:prstGeom prst="rect">
            <a:avLst/>
          </a:prstGeom>
          <a:solidFill>
            <a:srgbClr val="E94B3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4E3D349-D255-46B0-9B1B-DB0E2BEF2F59}"/>
              </a:ext>
            </a:extLst>
          </p:cNvPr>
          <p:cNvSpPr/>
          <p:nvPr/>
        </p:nvSpPr>
        <p:spPr>
          <a:xfrm rot="5400000">
            <a:off x="4833731" y="2636353"/>
            <a:ext cx="1992796" cy="1823830"/>
          </a:xfrm>
          <a:prstGeom prst="triangle">
            <a:avLst/>
          </a:prstGeom>
          <a:solidFill>
            <a:srgbClr val="2D292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E9692D-C04E-4589-A695-9EE2FB5FEDA5}"/>
              </a:ext>
            </a:extLst>
          </p:cNvPr>
          <p:cNvSpPr/>
          <p:nvPr/>
        </p:nvSpPr>
        <p:spPr>
          <a:xfrm rot="10800000" flipH="1">
            <a:off x="5146976" y="2092185"/>
            <a:ext cx="45719" cy="291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EAD347-BC6A-4CDD-9E03-A69092441A46}"/>
              </a:ext>
            </a:extLst>
          </p:cNvPr>
          <p:cNvSpPr/>
          <p:nvPr/>
        </p:nvSpPr>
        <p:spPr>
          <a:xfrm rot="10800000" flipH="1">
            <a:off x="6141214" y="2092185"/>
            <a:ext cx="45719" cy="291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C9262B-C062-49E3-9BFA-FBE1EF00FD12}"/>
              </a:ext>
            </a:extLst>
          </p:cNvPr>
          <p:cNvSpPr/>
          <p:nvPr/>
        </p:nvSpPr>
        <p:spPr>
          <a:xfrm rot="5400000" flipH="1">
            <a:off x="5648239" y="2570180"/>
            <a:ext cx="45719" cy="291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F44175-4A0C-421A-A409-ACA286245584}"/>
              </a:ext>
            </a:extLst>
          </p:cNvPr>
          <p:cNvSpPr/>
          <p:nvPr/>
        </p:nvSpPr>
        <p:spPr>
          <a:xfrm rot="5400000" flipH="1">
            <a:off x="5648239" y="1591711"/>
            <a:ext cx="45719" cy="291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B18C9-1AEC-4B70-90F2-14F196802E2B}"/>
              </a:ext>
            </a:extLst>
          </p:cNvPr>
          <p:cNvSpPr/>
          <p:nvPr/>
        </p:nvSpPr>
        <p:spPr>
          <a:xfrm>
            <a:off x="6186933" y="4049122"/>
            <a:ext cx="948518" cy="968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k</dc:creator>
  <cp:lastModifiedBy>daniel k</cp:lastModifiedBy>
  <cp:revision>7</cp:revision>
  <dcterms:created xsi:type="dcterms:W3CDTF">2021-04-03T14:29:38Z</dcterms:created>
  <dcterms:modified xsi:type="dcterms:W3CDTF">2021-04-21T13:11:40Z</dcterms:modified>
</cp:coreProperties>
</file>