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the AI Program Teaser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Registration and Welcome:</a:t>
            </a:r>
          </a:p>
          <a:p>
            <a:pPr/>
            <a:r>
              <a:t>  - Greet participants</a:t>
            </a:r>
          </a:p>
          <a:p>
            <a:pPr/>
            <a:r>
              <a:t>  - Collect registration details</a:t>
            </a:r>
          </a:p>
          <a:p>
            <a:pPr/>
            <a:r>
              <a:t>Overview of the Day’s Schedule:</a:t>
            </a:r>
          </a:p>
          <a:p>
            <a:pPr/>
            <a:r>
              <a:t>  - Briefly explain the day’s activities</a:t>
            </a:r>
          </a:p>
          <a:p>
            <a:pPr/>
            <a:r>
              <a:t>Icebreaker Activity:</a:t>
            </a:r>
          </a:p>
          <a:p>
            <a:pPr/>
            <a:r>
              <a:t>  - Fun introduction activity to get to know each other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Remarks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Recap of the Day’s Activities:</a:t>
            </a:r>
          </a:p>
          <a:p>
            <a:pPr/>
            <a:r>
              <a:t>  - Summary of what was covered</a:t>
            </a:r>
          </a:p>
          <a:p>
            <a:pPr/>
            <a:r>
              <a:t>Information about the Upcoming 6-Day AI Program:</a:t>
            </a:r>
          </a:p>
          <a:p>
            <a:pPr/>
            <a:r>
              <a:t>  - Details and schedule of the full program</a:t>
            </a:r>
          </a:p>
          <a:p>
            <a:pPr/>
            <a:r>
              <a:t>Feedback Collection:</a:t>
            </a:r>
          </a:p>
          <a:p>
            <a:pPr/>
            <a:r>
              <a:t>  - Collect feedback from participants</a:t>
            </a:r>
          </a:p>
          <a:p>
            <a:pPr/>
            <a:r>
              <a:t>Q&amp;A Session:</a:t>
            </a:r>
          </a:p>
          <a:p>
            <a:pPr/>
            <a:r>
              <a:t>  - Final questions and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History and Significance:</a:t>
            </a:r>
          </a:p>
          <a:p>
            <a:pPr/>
            <a:r>
              <a:t>  - Timeline of AI development</a:t>
            </a:r>
          </a:p>
          <a:p>
            <a:pPr/>
            <a:r>
              <a:t>  - Importance of AI in modern technology</a:t>
            </a:r>
          </a:p>
          <a:p>
            <a:pPr/>
            <a:r>
              <a:t>Real-World Applications of AI:</a:t>
            </a:r>
          </a:p>
          <a:p>
            <a:pPr/>
            <a:r>
              <a:t>  - Examples in healthcare, finance, entertainment, etc.</a:t>
            </a:r>
          </a:p>
          <a:p>
            <a:pPr/>
            <a:r>
              <a:t>Interactive Q&amp;A Session:</a:t>
            </a:r>
          </a:p>
          <a:p>
            <a:pPr/>
            <a:r>
              <a:t>  - Open floor for questions and discussions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Explanation of ML Concepts:</a:t>
            </a:r>
          </a:p>
          <a:p>
            <a:pPr/>
            <a:r>
              <a:t>  - Definition of Machine Learning</a:t>
            </a:r>
          </a:p>
          <a:p>
            <a:pPr/>
            <a:r>
              <a:t>Types of ML:</a:t>
            </a:r>
          </a:p>
          <a:p>
            <a:pPr/>
            <a:r>
              <a:t>  - Supervised Learning</a:t>
            </a:r>
          </a:p>
          <a:p>
            <a:pPr/>
            <a:r>
              <a:t>  - Unsupervised Learning</a:t>
            </a:r>
          </a:p>
          <a:p>
            <a:pPr/>
            <a:r>
              <a:t>  - Reinforcement Learning</a:t>
            </a:r>
          </a:p>
          <a:p>
            <a:pPr/>
            <a:r>
              <a:t>Simple Examples and Demonstrations:</a:t>
            </a:r>
          </a:p>
          <a:p>
            <a:pPr/>
            <a:r>
              <a:t>  - Visuals and simple examples to illustrate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Your First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Guided Activity Using a Simple ML Tool:</a:t>
            </a:r>
          </a:p>
          <a:p>
            <a:pPr/>
            <a:r>
              <a:t>  - Introduction to Teachable Machine</a:t>
            </a:r>
          </a:p>
          <a:p>
            <a:pPr/>
            <a:r>
              <a:t>Participants Create and Test Their Own ML Models:</a:t>
            </a:r>
          </a:p>
          <a:p>
            <a:pPr/>
            <a:r>
              <a:t>  - Step-by-step guidance on creating a model</a:t>
            </a:r>
          </a:p>
          <a:p>
            <a:pPr/>
            <a:r>
              <a:t>Sample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from teachablemachine import TeachableMachine</a:t>
            </a:r>
            <a:br/>
            <a:r>
              <a:t>model = TeachableMachine(model_path="path_to_your_model")</a:t>
            </a:r>
            <a:br/>
            <a:r>
              <a:t>result = model.classify("path_to_your_image")</a:t>
            </a:r>
            <a:br/>
            <a:r>
              <a:t>print(f"Prediction: {result}")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Lunch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12:15 pm - 1:00 pm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Discussion on AI Integration:</a:t>
            </a:r>
          </a:p>
          <a:p>
            <a:pPr/>
            <a:r>
              <a:t>  - How AI is used in daily activities</a:t>
            </a:r>
          </a:p>
          <a:p>
            <a:pPr/>
            <a:r>
              <a:t>Case Studies:</a:t>
            </a:r>
          </a:p>
          <a:p>
            <a:pPr/>
            <a:r>
              <a:t>  - AI in healthcare, entertainment, and transportation</a:t>
            </a:r>
          </a:p>
          <a:p>
            <a:pPr/>
            <a:r>
              <a:t>Interactive Group Discussion:</a:t>
            </a:r>
          </a:p>
          <a:p>
            <a:pPr/>
            <a:r>
              <a:t>  - Participants share their experiences with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Exploring Ethical Implications:</a:t>
            </a:r>
          </a:p>
          <a:p>
            <a:pPr/>
            <a:r>
              <a:t>  - Bias, privacy, and the future of work</a:t>
            </a:r>
          </a:p>
          <a:p>
            <a:pPr/>
            <a:r>
              <a:t>Group Activity: Debating AI Scenarios:</a:t>
            </a:r>
          </a:p>
          <a:p>
            <a:pPr/>
            <a:r>
              <a:t>  - Discussion and debate on ethical scenarios in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Coding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Basic Coding for AI:</a:t>
            </a:r>
          </a:p>
          <a:p>
            <a:pPr/>
            <a:r>
              <a:t>  - Basics of coding with Scratch or Python</a:t>
            </a:r>
          </a:p>
          <a:p>
            <a:pPr/>
            <a:r>
              <a:t>Coding a Simple AI Project:</a:t>
            </a:r>
          </a:p>
          <a:p>
            <a:pPr/>
            <a:r>
              <a:t>  - Guided coding session with support</a:t>
            </a:r>
          </a:p>
          <a:p>
            <a:pPr/>
            <a:r>
              <a:t>Sample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import random</a:t>
            </a:r>
            <a:br/>
            <a:br/>
            <a:r>
              <a:t># Basic AI decision-making</a:t>
            </a:r>
            <a:br/>
            <a:r>
              <a:t>def ai_decision():</a:t>
            </a:r>
            <a:br/>
            <a:r>
              <a:t>    choices = ["rock", "paper", "scissors"]</a:t>
            </a:r>
            <a:br/>
            <a:r>
              <a:t>    return random.choice(choices)</a:t>
            </a:r>
            <a:br/>
            <a:br/>
            <a:r>
              <a:t>user_choice = input("Enter rock, paper, or scissors: ")</a:t>
            </a:r>
            <a:br/>
            <a:r>
              <a:t>ai_choice = ai_decision()</a:t>
            </a:r>
            <a:br/>
            <a:r>
              <a:t>print(f"AI chose: {ai_choice}")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 AI-Related Challenge or Quiz:</a:t>
            </a:r>
          </a:p>
          <a:p>
            <a:r>
              <a:t>- Teams compete to solve AI problems or answer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