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75" r:id="rId2"/>
  </p:sldMasterIdLst>
  <p:notesMasterIdLst>
    <p:notesMasterId r:id="rId15"/>
  </p:notesMasterIdLst>
  <p:sldIdLst>
    <p:sldId id="391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D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59" d="100"/>
          <a:sy n="59" d="100"/>
        </p:scale>
        <p:origin x="14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FA8543-E8E1-4561-B3B6-363B36298E56}" type="datetimeFigureOut">
              <a:rPr lang="en-US" altLang="en-US"/>
              <a:pPr/>
              <a:t>7/28/2022</a:t>
            </a:fld>
            <a:endParaRPr lang="en-US" alt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0"/>
            <a:r>
              <a:rPr lang="en-US" altLang="en-US"/>
              <a:t>Third level</a:t>
            </a:r>
          </a:p>
          <a:p>
            <a:pPr lvl="0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872BB1-EAF6-4504-870B-487CC8640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270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2743200" cy="1752600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800"/>
              </a:spcBef>
              <a:spcAft>
                <a:spcPts val="800"/>
              </a:spcAft>
              <a:buNone/>
              <a:defRPr sz="4400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914400" y="3124200"/>
            <a:ext cx="7315200" cy="297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60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Blue tissue paper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A3B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  <a:latin typeface="Calibri"/>
            </a:endParaRPr>
          </a:p>
        </p:txBody>
      </p:sp>
      <p:sp>
        <p:nvSpPr>
          <p:cNvPr id="8" name="Rectangle 4" descr="Blue tissue paper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A3BD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38200"/>
            <a:ext cx="9144000" cy="3048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7C12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46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52600" y="6488113"/>
            <a:ext cx="5672138" cy="366712"/>
          </a:xfrm>
          <a:prstGeom prst="rect">
            <a:avLst/>
          </a:prstGeom>
          <a:solidFill>
            <a:srgbClr val="A3BDFF"/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Lehmann, Elementary and Intermediate Algebra, 1ed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8120063" y="6488113"/>
            <a:ext cx="94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Slide </a:t>
            </a:r>
            <a:fld id="{6E053A3D-6877-4308-8B73-0994CE15028F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/>
              <a:t>‹#›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0889" y="5686865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315200" cy="40386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200"/>
              </a:spcBef>
              <a:spcAft>
                <a:spcPts val="1200"/>
              </a:spcAft>
              <a:buNone/>
              <a:defRPr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00800" y="64770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304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2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86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2743200" cy="1752600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3300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914400" y="3124200"/>
            <a:ext cx="7315200" cy="297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3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7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Blue tissue paper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A3B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EB8"/>
              </a:solidFill>
              <a:latin typeface="Calibri"/>
            </a:endParaRPr>
          </a:p>
        </p:txBody>
      </p:sp>
      <p:sp>
        <p:nvSpPr>
          <p:cNvPr id="8" name="Rectangle 4" descr="Blue tissue paper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A3BD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38200"/>
            <a:ext cx="9144000" cy="3048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7C12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4600"/>
            <a:ext cx="9144000" cy="152400"/>
          </a:xfrm>
          <a:prstGeom prst="rect">
            <a:avLst/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52601" y="6488113"/>
            <a:ext cx="5672138" cy="366712"/>
          </a:xfrm>
          <a:prstGeom prst="rect">
            <a:avLst/>
          </a:prstGeom>
          <a:solidFill>
            <a:srgbClr val="A3BDFF"/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t>Lehmann, Elementary and Intermediate Algebra, 1ed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76200" y="6488113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prstClr val="black"/>
                </a:solidFill>
                <a:latin typeface="Calibri"/>
              </a:rPr>
              <a:t>Section 20.1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8120064" y="6488113"/>
            <a:ext cx="958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/>
              </a:rPr>
              <a:t>Slide </a:t>
            </a:r>
            <a:fld id="{6E053A3D-6877-4308-8B73-0994CE15028F}" type="slidenum">
              <a:rPr lang="en-US" alt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-184612" y="64008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315200" cy="40386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900"/>
              </a:spcBef>
              <a:spcAft>
                <a:spcPts val="900"/>
              </a:spcAft>
              <a:buNone/>
              <a:defRPr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00800" y="6477000"/>
            <a:ext cx="2743200" cy="381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3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304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5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64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74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9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u="sng" dirty="0"/>
              <a:t>Simplify expressions  with exponents, to include</a:t>
            </a:r>
            <a:r>
              <a:rPr lang="en-US" altLang="en-US" sz="3000" dirty="0"/>
              <a:t>: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Converting negative-integer exponents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Using properties of exponents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Product Property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Quotient Property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Product to a Power Property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Quotient to a Power Property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Power to a Power Property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Using scientific 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" y="228600"/>
            <a:ext cx="9113520" cy="7620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1010K Notes – Section 7.5</a:t>
            </a:r>
            <a:endParaRPr lang="en-US" altLang="en-US" sz="32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Exponents and Scientific Notation</a:t>
            </a:r>
          </a:p>
        </p:txBody>
      </p:sp>
    </p:spTree>
    <p:extLst>
      <p:ext uri="{BB962C8B-B14F-4D97-AF65-F5344CB8AC3E}">
        <p14:creationId xmlns:p14="http://schemas.microsoft.com/office/powerpoint/2010/main" val="57549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Converting to Standard Decimal Notation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225" dirty="0"/>
              <a:t>Scientific Notation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78835"/>
            <a:ext cx="6846570" cy="1329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86" y="1657350"/>
            <a:ext cx="689138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3285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/>
              <a:t>Converting to Scientific Notation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225" dirty="0"/>
              <a:t>Scientific Notation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18" y="1714500"/>
            <a:ext cx="6670964" cy="217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9" y="3886200"/>
            <a:ext cx="6777163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5230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/>
              <a:t>Converting to Scientific Notation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225" dirty="0"/>
              <a:t>Scientific 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1828800"/>
            <a:ext cx="62772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8173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Negative Integer Exponents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Negative Exponents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4" y="3352800"/>
            <a:ext cx="8716056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36" y="1143000"/>
            <a:ext cx="8973649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672" y="5715000"/>
            <a:ext cx="8182656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of dealing with negative exponents as “take the stairs”</a:t>
            </a:r>
          </a:p>
        </p:txBody>
      </p:sp>
    </p:spTree>
    <p:extLst>
      <p:ext uri="{BB962C8B-B14F-4D97-AF65-F5344CB8AC3E}">
        <p14:creationId xmlns:p14="http://schemas.microsoft.com/office/powerpoint/2010/main" val="380530082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Negative Exponents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Negative Exponents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7" y="1171574"/>
            <a:ext cx="8752546" cy="1304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7" y="3657600"/>
            <a:ext cx="8741796" cy="17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1664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Simplifying Expressions Involving Exponents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Simplifying Expressions Involving Exponents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27432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3733800"/>
            <a:ext cx="7772400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966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Properties of Exponents -- </a:t>
            </a:r>
            <a:r>
              <a:rPr lang="en-US" altLang="en-US" sz="3200" b="1" u="sng" dirty="0">
                <a:solidFill>
                  <a:srgbClr val="FF0000"/>
                </a:solidFill>
              </a:rPr>
              <a:t>** NOTECARD !! **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474"/>
          <a:stretch/>
        </p:blipFill>
        <p:spPr>
          <a:xfrm>
            <a:off x="609600" y="1158352"/>
            <a:ext cx="7620000" cy="51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599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382000" cy="44196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/>
            </a:pPr>
            <a:r>
              <a:rPr lang="en-US" sz="3000" dirty="0"/>
              <a:t>An expression involving exponents is simplified if</a:t>
            </a:r>
          </a:p>
          <a:p>
            <a:pPr marL="514350" indent="-514350"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AutoNum type="arabicPeriod"/>
              <a:defRPr/>
            </a:pPr>
            <a:r>
              <a:rPr lang="en-US" sz="3000" dirty="0"/>
              <a:t>It includes no parentheses.</a:t>
            </a:r>
          </a:p>
          <a:p>
            <a:pPr marL="514350" indent="-514350"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AutoNum type="arabicPeriod"/>
              <a:defRPr/>
            </a:pPr>
            <a:r>
              <a:rPr lang="en-US" sz="3000" dirty="0"/>
              <a:t>Each variable or constant appears as a base as few times as possible. For example, we write </a:t>
            </a:r>
            <a:r>
              <a:rPr lang="en-US" sz="3000" i="1" dirty="0"/>
              <a:t>x</a:t>
            </a:r>
            <a:r>
              <a:rPr lang="en-US" sz="3000" baseline="30000" dirty="0"/>
              <a:t>2</a:t>
            </a:r>
            <a:r>
              <a:rPr lang="en-US" sz="3000" i="1" dirty="0"/>
              <a:t>x</a:t>
            </a:r>
            <a:r>
              <a:rPr lang="en-US" sz="3000" baseline="30000" dirty="0"/>
              <a:t>4</a:t>
            </a:r>
            <a:r>
              <a:rPr lang="en-US" sz="3000" dirty="0"/>
              <a:t> = </a:t>
            </a:r>
            <a:r>
              <a:rPr lang="en-US" sz="3000" i="1" dirty="0"/>
              <a:t>x</a:t>
            </a:r>
            <a:r>
              <a:rPr lang="en-US" sz="3000" baseline="30000" dirty="0"/>
              <a:t>6</a:t>
            </a:r>
            <a:endParaRPr lang="en-US" sz="3000" dirty="0"/>
          </a:p>
          <a:p>
            <a:pPr marL="514350" indent="-514350"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AutoNum type="arabicPeriod"/>
              <a:defRPr/>
            </a:pPr>
            <a:r>
              <a:rPr lang="en-US" sz="3000" dirty="0"/>
              <a:t>Each numerical expression (such as 7</a:t>
            </a:r>
            <a:r>
              <a:rPr lang="en-US" sz="3000" baseline="30000" dirty="0"/>
              <a:t>2</a:t>
            </a:r>
            <a:r>
              <a:rPr lang="en-US" sz="3000" dirty="0"/>
              <a:t>) has been calculated, and each numerical fraction has been simplified.</a:t>
            </a:r>
          </a:p>
          <a:p>
            <a:pPr marL="514350" indent="-514350" eaLnBrk="1" hangingPunct="1">
              <a:spcBef>
                <a:spcPts val="300"/>
              </a:spcBef>
              <a:spcAft>
                <a:spcPts val="300"/>
              </a:spcAft>
              <a:buFont typeface="Arial" charset="0"/>
              <a:buAutoNum type="arabicPeriod"/>
              <a:defRPr/>
            </a:pPr>
            <a:r>
              <a:rPr lang="en-US" sz="3000" dirty="0"/>
              <a:t>Each exponent is positive. </a:t>
            </a:r>
          </a:p>
        </p:txBody>
      </p:sp>
      <p:sp>
        <p:nvSpPr>
          <p:cNvPr id="34821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Simplifying Expressions Involving Exponents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Simplifying Expressions Involving Exponents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447800"/>
            <a:ext cx="2057400" cy="53340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44316894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Simplifying Expressions Involving Exponents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Simplifying Expressions Involving Exponents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8891752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1" y="3657600"/>
            <a:ext cx="9058813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740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Simplifying Expressions Involving Exponents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pc="300" dirty="0"/>
              <a:t>Simplifying Expressions Involving Exponents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8956874" cy="1833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7970520" cy="1830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73563"/>
            <a:ext cx="2133600" cy="9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046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ubtitle 2"/>
          <p:cNvSpPr>
            <a:spLocks noGrp="1"/>
          </p:cNvSpPr>
          <p:nvPr>
            <p:ph type="subTitle" idx="1"/>
          </p:nvPr>
        </p:nvSpPr>
        <p:spPr>
          <a:xfrm>
            <a:off x="1428750" y="2062162"/>
            <a:ext cx="6286500" cy="1860947"/>
          </a:xfrm>
        </p:spPr>
        <p:txBody>
          <a:bodyPr/>
          <a:lstStyle/>
          <a:p>
            <a:pPr marL="173831" indent="-173831" eaLnBrk="1" hangingPunct="1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2250" dirty="0"/>
              <a:t>Use exponents to describe in </a:t>
            </a:r>
            <a:r>
              <a:rPr lang="en-US" sz="2250" i="1" dirty="0"/>
              <a:t>scientific notation</a:t>
            </a:r>
          </a:p>
          <a:p>
            <a:pPr marL="173831" indent="-173831" eaLnBrk="1" hangingPunct="1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2250" dirty="0"/>
              <a:t>Enables compact number to represent very large or very small numbers</a:t>
            </a:r>
          </a:p>
          <a:p>
            <a:pPr marL="173831" indent="-173831" eaLnBrk="1" hangingPunct="1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2250" dirty="0"/>
              <a:t>Use the symbol       to stand for multiplication</a:t>
            </a:r>
          </a:p>
          <a:p>
            <a:pPr marL="173831" indent="-173831" eaLnBrk="1" hangingPunct="1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endParaRPr lang="en-US" sz="2250" dirty="0"/>
          </a:p>
        </p:txBody>
      </p:sp>
      <p:sp>
        <p:nvSpPr>
          <p:cNvPr id="15368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  Scientific Notation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225" dirty="0"/>
              <a:t>Scientific Notation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4430" y="1628775"/>
            <a:ext cx="1771650" cy="400050"/>
          </a:xfrm>
          <a:prstGeom prst="rect">
            <a:avLst/>
          </a:prstGeom>
          <a:solidFill>
            <a:srgbClr val="FDFFAB"/>
          </a:solidFill>
          <a:ln w="38100">
            <a:solidFill>
              <a:srgbClr val="A3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486150" y="3314700"/>
          <a:ext cx="3810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17160" progId="Equation.BREE4">
                  <p:embed/>
                </p:oleObj>
              </mc:Choice>
              <mc:Fallback>
                <p:oleObj name="Equation" r:id="rId2" imgW="507960" imgH="317160" progId="Equation.BREE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314700"/>
                        <a:ext cx="3810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87" y="3657600"/>
            <a:ext cx="6892564" cy="18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445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13398</TotalTime>
  <Words>219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Times New Roman</vt:lpstr>
      <vt:lpstr>4_Office Theme</vt:lpstr>
      <vt:lpstr>5_Office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5.1</dc:title>
  <dc:subject>Inverse Functions</dc:subject>
  <dc:creator>Jay Lehmann</dc:creator>
  <cp:lastModifiedBy>Pamela D. Elliott</cp:lastModifiedBy>
  <cp:revision>233</cp:revision>
  <dcterms:created xsi:type="dcterms:W3CDTF">2008-10-16T03:05:42Z</dcterms:created>
  <dcterms:modified xsi:type="dcterms:W3CDTF">2022-07-28T14:27:00Z</dcterms:modified>
</cp:coreProperties>
</file>