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2" r:id="rId4"/>
    <p:sldId id="273" r:id="rId5"/>
    <p:sldId id="260" r:id="rId6"/>
    <p:sldId id="266" r:id="rId7"/>
    <p:sldId id="267" r:id="rId8"/>
    <p:sldId id="328" r:id="rId9"/>
    <p:sldId id="329" r:id="rId10"/>
    <p:sldId id="331" r:id="rId11"/>
    <p:sldId id="343" r:id="rId12"/>
    <p:sldId id="334" r:id="rId13"/>
    <p:sldId id="335" r:id="rId14"/>
    <p:sldId id="336" r:id="rId15"/>
    <p:sldId id="338" r:id="rId16"/>
    <p:sldId id="339" r:id="rId17"/>
    <p:sldId id="340" r:id="rId18"/>
    <p:sldId id="296" r:id="rId19"/>
    <p:sldId id="342" r:id="rId20"/>
    <p:sldId id="34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ABEA5B4-698B-4C5D-AE56-14ADAF7EE116}">
          <p14:sldIdLst>
            <p14:sldId id="256"/>
            <p14:sldId id="257"/>
            <p14:sldId id="272"/>
            <p14:sldId id="273"/>
            <p14:sldId id="260"/>
            <p14:sldId id="266"/>
            <p14:sldId id="267"/>
            <p14:sldId id="328"/>
            <p14:sldId id="329"/>
            <p14:sldId id="331"/>
            <p14:sldId id="343"/>
            <p14:sldId id="334"/>
            <p14:sldId id="335"/>
            <p14:sldId id="336"/>
            <p14:sldId id="338"/>
            <p14:sldId id="339"/>
            <p14:sldId id="340"/>
            <p14:sldId id="296"/>
            <p14:sldId id="342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74121" autoAdjust="0"/>
  </p:normalViewPr>
  <p:slideViewPr>
    <p:cSldViewPr snapToGrid="0">
      <p:cViewPr varScale="1">
        <p:scale>
          <a:sx n="63" d="100"/>
          <a:sy n="63" d="100"/>
        </p:scale>
        <p:origin x="14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11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11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4A627C-CAC6-4C7C-BCA7-6C59DABEE3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B40025F-3661-435D-BC86-9DDB7B1D996E}">
      <dgm:prSet/>
      <dgm:spPr/>
      <dgm:t>
        <a:bodyPr/>
        <a:lstStyle/>
        <a:p>
          <a:pPr>
            <a:lnSpc>
              <a:spcPct val="100000"/>
            </a:lnSpc>
          </a:pPr>
          <a:r>
            <a:rPr lang="es-CL"/>
            <a:t>Contexto</a:t>
          </a:r>
          <a:endParaRPr lang="en-US"/>
        </a:p>
      </dgm:t>
    </dgm:pt>
    <dgm:pt modelId="{C47FE666-CC25-4346-8BAA-C8CD27AEBBB3}" type="parTrans" cxnId="{6B33A02C-4224-4F13-A068-DCBBCCA6E904}">
      <dgm:prSet/>
      <dgm:spPr/>
      <dgm:t>
        <a:bodyPr/>
        <a:lstStyle/>
        <a:p>
          <a:endParaRPr lang="en-US"/>
        </a:p>
      </dgm:t>
    </dgm:pt>
    <dgm:pt modelId="{B11C1E91-77BB-4D10-8C38-D6E541084C0C}" type="sibTrans" cxnId="{6B33A02C-4224-4F13-A068-DCBBCCA6E904}">
      <dgm:prSet/>
      <dgm:spPr/>
      <dgm:t>
        <a:bodyPr/>
        <a:lstStyle/>
        <a:p>
          <a:endParaRPr lang="en-US"/>
        </a:p>
      </dgm:t>
    </dgm:pt>
    <dgm:pt modelId="{3A6E635C-FAAF-451C-98D4-85132606E0FE}" type="pres">
      <dgm:prSet presAssocID="{C74A627C-CAC6-4C7C-BCA7-6C59DABEE3D7}" presName="root" presStyleCnt="0">
        <dgm:presLayoutVars>
          <dgm:dir/>
          <dgm:resizeHandles val="exact"/>
        </dgm:presLayoutVars>
      </dgm:prSet>
      <dgm:spPr/>
    </dgm:pt>
    <dgm:pt modelId="{CE37D266-AA0B-4352-87E8-3D0A666DEA02}" type="pres">
      <dgm:prSet presAssocID="{3B40025F-3661-435D-BC86-9DDB7B1D996E}" presName="compNode" presStyleCnt="0"/>
      <dgm:spPr/>
    </dgm:pt>
    <dgm:pt modelId="{9D3B90F6-6AAA-41D6-9CB7-E53AF264C4C7}" type="pres">
      <dgm:prSet presAssocID="{3B40025F-3661-435D-BC86-9DDB7B1D996E}" presName="bgRect" presStyleLbl="bgShp" presStyleIdx="0" presStyleCnt="1"/>
      <dgm:spPr/>
    </dgm:pt>
    <dgm:pt modelId="{B093F230-1E98-4058-B4E0-AE72BFBE612E}" type="pres">
      <dgm:prSet presAssocID="{3B40025F-3661-435D-BC86-9DDB7B1D996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D8CA2F74-9D2D-47BA-8105-4483DF3BB295}" type="pres">
      <dgm:prSet presAssocID="{3B40025F-3661-435D-BC86-9DDB7B1D996E}" presName="spaceRect" presStyleCnt="0"/>
      <dgm:spPr/>
    </dgm:pt>
    <dgm:pt modelId="{9B4C38C0-7374-4DB1-B1EA-77AAC57B2977}" type="pres">
      <dgm:prSet presAssocID="{3B40025F-3661-435D-BC86-9DDB7B1D996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41D6EB17-4EBA-40E5-A65F-D560E6673055}" type="presOf" srcId="{C74A627C-CAC6-4C7C-BCA7-6C59DABEE3D7}" destId="{3A6E635C-FAAF-451C-98D4-85132606E0FE}" srcOrd="0" destOrd="0" presId="urn:microsoft.com/office/officeart/2018/2/layout/IconVerticalSolidList"/>
    <dgm:cxn modelId="{6B33A02C-4224-4F13-A068-DCBBCCA6E904}" srcId="{C74A627C-CAC6-4C7C-BCA7-6C59DABEE3D7}" destId="{3B40025F-3661-435D-BC86-9DDB7B1D996E}" srcOrd="0" destOrd="0" parTransId="{C47FE666-CC25-4346-8BAA-C8CD27AEBBB3}" sibTransId="{B11C1E91-77BB-4D10-8C38-D6E541084C0C}"/>
    <dgm:cxn modelId="{E38AB33B-1F27-44C1-B265-5184CF23E4D6}" type="presOf" srcId="{3B40025F-3661-435D-BC86-9DDB7B1D996E}" destId="{9B4C38C0-7374-4DB1-B1EA-77AAC57B2977}" srcOrd="0" destOrd="0" presId="urn:microsoft.com/office/officeart/2018/2/layout/IconVerticalSolidList"/>
    <dgm:cxn modelId="{0C89831E-6154-4B4F-BD6C-60CC9805E814}" type="presParOf" srcId="{3A6E635C-FAAF-451C-98D4-85132606E0FE}" destId="{CE37D266-AA0B-4352-87E8-3D0A666DEA02}" srcOrd="0" destOrd="0" presId="urn:microsoft.com/office/officeart/2018/2/layout/IconVerticalSolidList"/>
    <dgm:cxn modelId="{8F4B9631-BECE-453C-8C29-E97F1248456E}" type="presParOf" srcId="{CE37D266-AA0B-4352-87E8-3D0A666DEA02}" destId="{9D3B90F6-6AAA-41D6-9CB7-E53AF264C4C7}" srcOrd="0" destOrd="0" presId="urn:microsoft.com/office/officeart/2018/2/layout/IconVerticalSolidList"/>
    <dgm:cxn modelId="{9BE38E39-964C-4105-9D65-BA9B76AB2DF2}" type="presParOf" srcId="{CE37D266-AA0B-4352-87E8-3D0A666DEA02}" destId="{B093F230-1E98-4058-B4E0-AE72BFBE612E}" srcOrd="1" destOrd="0" presId="urn:microsoft.com/office/officeart/2018/2/layout/IconVerticalSolidList"/>
    <dgm:cxn modelId="{CBA71108-C6FD-4FC4-8778-A4AB57A66A88}" type="presParOf" srcId="{CE37D266-AA0B-4352-87E8-3D0A666DEA02}" destId="{D8CA2F74-9D2D-47BA-8105-4483DF3BB295}" srcOrd="2" destOrd="0" presId="urn:microsoft.com/office/officeart/2018/2/layout/IconVerticalSolidList"/>
    <dgm:cxn modelId="{AA8D7240-148B-49B2-91E4-E8CBFBA15425}" type="presParOf" srcId="{CE37D266-AA0B-4352-87E8-3D0A666DEA02}" destId="{9B4C38C0-7374-4DB1-B1EA-77AAC57B29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D7EE7B-737B-45BF-8C2A-5BCEB0B741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27166D3-F36B-4F31-AB4B-FDE843B956B2}">
      <dgm:prSet/>
      <dgm:spPr/>
      <dgm:t>
        <a:bodyPr/>
        <a:lstStyle/>
        <a:p>
          <a:r>
            <a:rPr lang="es-CL" dirty="0"/>
            <a:t>Objetivo General.</a:t>
          </a:r>
          <a:endParaRPr lang="en-US" dirty="0"/>
        </a:p>
      </dgm:t>
    </dgm:pt>
    <dgm:pt modelId="{9FF7F813-3694-428E-BE1F-C5FD788406BC}" type="parTrans" cxnId="{7BBB1150-BDC2-49E9-9655-51287AB9A621}">
      <dgm:prSet/>
      <dgm:spPr/>
      <dgm:t>
        <a:bodyPr/>
        <a:lstStyle/>
        <a:p>
          <a:endParaRPr lang="en-US"/>
        </a:p>
      </dgm:t>
    </dgm:pt>
    <dgm:pt modelId="{9204DAFB-E8A2-468E-A1B0-71404ECD9969}" type="sibTrans" cxnId="{7BBB1150-BDC2-49E9-9655-51287AB9A621}">
      <dgm:prSet/>
      <dgm:spPr/>
      <dgm:t>
        <a:bodyPr/>
        <a:lstStyle/>
        <a:p>
          <a:endParaRPr lang="en-US"/>
        </a:p>
      </dgm:t>
    </dgm:pt>
    <dgm:pt modelId="{B897F074-6046-4B3E-9A2D-ECED4A9B075F}">
      <dgm:prSet/>
      <dgm:spPr/>
      <dgm:t>
        <a:bodyPr/>
        <a:lstStyle/>
        <a:p>
          <a:r>
            <a:rPr lang="es-CL" dirty="0"/>
            <a:t>Objetivos específicos.</a:t>
          </a:r>
          <a:endParaRPr lang="en-US" dirty="0"/>
        </a:p>
      </dgm:t>
    </dgm:pt>
    <dgm:pt modelId="{0532E13C-00C1-44EF-A3D3-D4E4D34D6ACA}" type="parTrans" cxnId="{C63FACEF-BA70-4348-B2F5-B5C2C5FFD128}">
      <dgm:prSet/>
      <dgm:spPr/>
      <dgm:t>
        <a:bodyPr/>
        <a:lstStyle/>
        <a:p>
          <a:endParaRPr lang="en-US"/>
        </a:p>
      </dgm:t>
    </dgm:pt>
    <dgm:pt modelId="{02D1802E-BDC0-41DC-96D9-C78298020C6C}" type="sibTrans" cxnId="{C63FACEF-BA70-4348-B2F5-B5C2C5FFD128}">
      <dgm:prSet/>
      <dgm:spPr/>
      <dgm:t>
        <a:bodyPr/>
        <a:lstStyle/>
        <a:p>
          <a:endParaRPr lang="en-US"/>
        </a:p>
      </dgm:t>
    </dgm:pt>
    <dgm:pt modelId="{1A38C18B-C2B3-45D7-BB72-FA33FB07E6EF}" type="pres">
      <dgm:prSet presAssocID="{C8D7EE7B-737B-45BF-8C2A-5BCEB0B74132}" presName="root" presStyleCnt="0">
        <dgm:presLayoutVars>
          <dgm:dir/>
          <dgm:resizeHandles val="exact"/>
        </dgm:presLayoutVars>
      </dgm:prSet>
      <dgm:spPr/>
    </dgm:pt>
    <dgm:pt modelId="{A22DFEBE-5FEC-489A-A00E-F113C5901AAC}" type="pres">
      <dgm:prSet presAssocID="{627166D3-F36B-4F31-AB4B-FDE843B956B2}" presName="compNode" presStyleCnt="0"/>
      <dgm:spPr/>
    </dgm:pt>
    <dgm:pt modelId="{B07F6F29-088C-4413-A66B-2F59CA0DFE41}" type="pres">
      <dgm:prSet presAssocID="{627166D3-F36B-4F31-AB4B-FDE843B956B2}" presName="bgRect" presStyleLbl="bgShp" presStyleIdx="0" presStyleCnt="2"/>
      <dgm:spPr/>
    </dgm:pt>
    <dgm:pt modelId="{C9BA58C5-D692-4321-9222-318815CF1B61}" type="pres">
      <dgm:prSet presAssocID="{627166D3-F36B-4F31-AB4B-FDE843B956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FD417CD-6A48-40B8-B507-0971E6B39D4F}" type="pres">
      <dgm:prSet presAssocID="{627166D3-F36B-4F31-AB4B-FDE843B956B2}" presName="spaceRect" presStyleCnt="0"/>
      <dgm:spPr/>
    </dgm:pt>
    <dgm:pt modelId="{824FDA15-A065-41AE-8C55-3FECB1099ACB}" type="pres">
      <dgm:prSet presAssocID="{627166D3-F36B-4F31-AB4B-FDE843B956B2}" presName="parTx" presStyleLbl="revTx" presStyleIdx="0" presStyleCnt="2">
        <dgm:presLayoutVars>
          <dgm:chMax val="0"/>
          <dgm:chPref val="0"/>
        </dgm:presLayoutVars>
      </dgm:prSet>
      <dgm:spPr/>
    </dgm:pt>
    <dgm:pt modelId="{143F2EA6-48D7-4868-BB60-E6206F38D5D1}" type="pres">
      <dgm:prSet presAssocID="{9204DAFB-E8A2-468E-A1B0-71404ECD9969}" presName="sibTrans" presStyleCnt="0"/>
      <dgm:spPr/>
    </dgm:pt>
    <dgm:pt modelId="{A01C68FE-99E8-45B7-B622-EE3549387A4B}" type="pres">
      <dgm:prSet presAssocID="{B897F074-6046-4B3E-9A2D-ECED4A9B075F}" presName="compNode" presStyleCnt="0"/>
      <dgm:spPr/>
    </dgm:pt>
    <dgm:pt modelId="{34D4929A-221B-456A-9DA5-329A41689680}" type="pres">
      <dgm:prSet presAssocID="{B897F074-6046-4B3E-9A2D-ECED4A9B075F}" presName="bgRect" presStyleLbl="bgShp" presStyleIdx="1" presStyleCnt="2"/>
      <dgm:spPr/>
    </dgm:pt>
    <dgm:pt modelId="{130FC5F2-930C-4050-8F30-17870FED4A84}" type="pres">
      <dgm:prSet presAssocID="{B897F074-6046-4B3E-9A2D-ECED4A9B07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53B8344-E0D0-4534-B51F-C448354FC4B4}" type="pres">
      <dgm:prSet presAssocID="{B897F074-6046-4B3E-9A2D-ECED4A9B075F}" presName="spaceRect" presStyleCnt="0"/>
      <dgm:spPr/>
    </dgm:pt>
    <dgm:pt modelId="{BDCAF9C4-08C3-44B5-AC26-256E3D0CF6D3}" type="pres">
      <dgm:prSet presAssocID="{B897F074-6046-4B3E-9A2D-ECED4A9B075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8314B16-8D2E-4479-BBC0-BC1EACD9F371}" type="presOf" srcId="{B897F074-6046-4B3E-9A2D-ECED4A9B075F}" destId="{BDCAF9C4-08C3-44B5-AC26-256E3D0CF6D3}" srcOrd="0" destOrd="0" presId="urn:microsoft.com/office/officeart/2018/2/layout/IconVerticalSolidList"/>
    <dgm:cxn modelId="{7BBB1150-BDC2-49E9-9655-51287AB9A621}" srcId="{C8D7EE7B-737B-45BF-8C2A-5BCEB0B74132}" destId="{627166D3-F36B-4F31-AB4B-FDE843B956B2}" srcOrd="0" destOrd="0" parTransId="{9FF7F813-3694-428E-BE1F-C5FD788406BC}" sibTransId="{9204DAFB-E8A2-468E-A1B0-71404ECD9969}"/>
    <dgm:cxn modelId="{F3B74BAA-35A9-4DA9-B8CC-C081AB06B416}" type="presOf" srcId="{627166D3-F36B-4F31-AB4B-FDE843B956B2}" destId="{824FDA15-A065-41AE-8C55-3FECB1099ACB}" srcOrd="0" destOrd="0" presId="urn:microsoft.com/office/officeart/2018/2/layout/IconVerticalSolidList"/>
    <dgm:cxn modelId="{5CA167D4-5652-4F41-8F3F-04376C1784D3}" type="presOf" srcId="{C8D7EE7B-737B-45BF-8C2A-5BCEB0B74132}" destId="{1A38C18B-C2B3-45D7-BB72-FA33FB07E6EF}" srcOrd="0" destOrd="0" presId="urn:microsoft.com/office/officeart/2018/2/layout/IconVerticalSolidList"/>
    <dgm:cxn modelId="{C63FACEF-BA70-4348-B2F5-B5C2C5FFD128}" srcId="{C8D7EE7B-737B-45BF-8C2A-5BCEB0B74132}" destId="{B897F074-6046-4B3E-9A2D-ECED4A9B075F}" srcOrd="1" destOrd="0" parTransId="{0532E13C-00C1-44EF-A3D3-D4E4D34D6ACA}" sibTransId="{02D1802E-BDC0-41DC-96D9-C78298020C6C}"/>
    <dgm:cxn modelId="{6434615F-2B2E-41ED-AA4C-70CF628E6A77}" type="presParOf" srcId="{1A38C18B-C2B3-45D7-BB72-FA33FB07E6EF}" destId="{A22DFEBE-5FEC-489A-A00E-F113C5901AAC}" srcOrd="0" destOrd="0" presId="urn:microsoft.com/office/officeart/2018/2/layout/IconVerticalSolidList"/>
    <dgm:cxn modelId="{DE429DE1-2890-410F-A961-BC8EA26BC7E0}" type="presParOf" srcId="{A22DFEBE-5FEC-489A-A00E-F113C5901AAC}" destId="{B07F6F29-088C-4413-A66B-2F59CA0DFE41}" srcOrd="0" destOrd="0" presId="urn:microsoft.com/office/officeart/2018/2/layout/IconVerticalSolidList"/>
    <dgm:cxn modelId="{D96A421B-BF28-4424-9670-121E9D131726}" type="presParOf" srcId="{A22DFEBE-5FEC-489A-A00E-F113C5901AAC}" destId="{C9BA58C5-D692-4321-9222-318815CF1B61}" srcOrd="1" destOrd="0" presId="urn:microsoft.com/office/officeart/2018/2/layout/IconVerticalSolidList"/>
    <dgm:cxn modelId="{F109905A-3420-4758-8350-BA33E0ED6DBE}" type="presParOf" srcId="{A22DFEBE-5FEC-489A-A00E-F113C5901AAC}" destId="{5FD417CD-6A48-40B8-B507-0971E6B39D4F}" srcOrd="2" destOrd="0" presId="urn:microsoft.com/office/officeart/2018/2/layout/IconVerticalSolidList"/>
    <dgm:cxn modelId="{E886E203-FBBA-429E-BA47-AFAEBE08ECB8}" type="presParOf" srcId="{A22DFEBE-5FEC-489A-A00E-F113C5901AAC}" destId="{824FDA15-A065-41AE-8C55-3FECB1099ACB}" srcOrd="3" destOrd="0" presId="urn:microsoft.com/office/officeart/2018/2/layout/IconVerticalSolidList"/>
    <dgm:cxn modelId="{914EC145-86EC-4BFB-B3E7-92F1BAE66E60}" type="presParOf" srcId="{1A38C18B-C2B3-45D7-BB72-FA33FB07E6EF}" destId="{143F2EA6-48D7-4868-BB60-E6206F38D5D1}" srcOrd="1" destOrd="0" presId="urn:microsoft.com/office/officeart/2018/2/layout/IconVerticalSolidList"/>
    <dgm:cxn modelId="{BB5C022A-2C6A-4F6B-9BE6-79D8B1265F05}" type="presParOf" srcId="{1A38C18B-C2B3-45D7-BB72-FA33FB07E6EF}" destId="{A01C68FE-99E8-45B7-B622-EE3549387A4B}" srcOrd="2" destOrd="0" presId="urn:microsoft.com/office/officeart/2018/2/layout/IconVerticalSolidList"/>
    <dgm:cxn modelId="{1189A4D8-A776-4AD6-B8E8-53B28885B06F}" type="presParOf" srcId="{A01C68FE-99E8-45B7-B622-EE3549387A4B}" destId="{34D4929A-221B-456A-9DA5-329A41689680}" srcOrd="0" destOrd="0" presId="urn:microsoft.com/office/officeart/2018/2/layout/IconVerticalSolidList"/>
    <dgm:cxn modelId="{94B8133C-1D8D-4AF9-95FC-096FC6740FAD}" type="presParOf" srcId="{A01C68FE-99E8-45B7-B622-EE3549387A4B}" destId="{130FC5F2-930C-4050-8F30-17870FED4A84}" srcOrd="1" destOrd="0" presId="urn:microsoft.com/office/officeart/2018/2/layout/IconVerticalSolidList"/>
    <dgm:cxn modelId="{8265AE62-6C88-440E-90ED-18F9C7200245}" type="presParOf" srcId="{A01C68FE-99E8-45B7-B622-EE3549387A4B}" destId="{453B8344-E0D0-4534-B51F-C448354FC4B4}" srcOrd="2" destOrd="0" presId="urn:microsoft.com/office/officeart/2018/2/layout/IconVerticalSolidList"/>
    <dgm:cxn modelId="{023ABA4F-76B8-4DCF-A91C-4D70FE1DFE27}" type="presParOf" srcId="{A01C68FE-99E8-45B7-B622-EE3549387A4B}" destId="{BDCAF9C4-08C3-44B5-AC26-256E3D0CF6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1B72E7-4D4D-4F07-BF4E-1B2C5944A1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24B5E7-578B-40DF-9028-ADE8C85304AC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Planificación.</a:t>
          </a:r>
          <a:endParaRPr lang="en-US" dirty="0"/>
        </a:p>
      </dgm:t>
    </dgm:pt>
    <dgm:pt modelId="{01D544D2-F93C-408E-BCA2-98BB943184BA}" type="parTrans" cxnId="{E4F9DB58-300D-4C5E-8242-C7BA483B5788}">
      <dgm:prSet/>
      <dgm:spPr/>
      <dgm:t>
        <a:bodyPr/>
        <a:lstStyle/>
        <a:p>
          <a:pPr algn="ctr"/>
          <a:endParaRPr lang="en-US"/>
        </a:p>
      </dgm:t>
    </dgm:pt>
    <dgm:pt modelId="{B98550A3-FCEC-48D1-BDF9-3295E23D82BD}" type="sibTrans" cxnId="{E4F9DB58-300D-4C5E-8242-C7BA483B5788}">
      <dgm:prSet/>
      <dgm:spPr/>
      <dgm:t>
        <a:bodyPr/>
        <a:lstStyle/>
        <a:p>
          <a:endParaRPr lang="en-US"/>
        </a:p>
      </dgm:t>
    </dgm:pt>
    <dgm:pt modelId="{670C6AA7-0824-46EB-B8BA-059AD1EECA24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Arquitectura.</a:t>
          </a:r>
          <a:endParaRPr lang="en-US" dirty="0"/>
        </a:p>
      </dgm:t>
    </dgm:pt>
    <dgm:pt modelId="{24D2DE49-F4BD-4380-B3E9-04E89B65B880}" type="parTrans" cxnId="{7B248B33-8D52-48B8-B92E-F672F4D1A301}">
      <dgm:prSet/>
      <dgm:spPr/>
      <dgm:t>
        <a:bodyPr/>
        <a:lstStyle/>
        <a:p>
          <a:pPr algn="ctr"/>
          <a:endParaRPr lang="en-US"/>
        </a:p>
      </dgm:t>
    </dgm:pt>
    <dgm:pt modelId="{FAEEF2B5-2DD5-4DD6-A752-92210268C1E9}" type="sibTrans" cxnId="{7B248B33-8D52-48B8-B92E-F672F4D1A301}">
      <dgm:prSet/>
      <dgm:spPr/>
      <dgm:t>
        <a:bodyPr/>
        <a:lstStyle/>
        <a:p>
          <a:endParaRPr lang="en-US"/>
        </a:p>
      </dgm:t>
    </dgm:pt>
    <dgm:pt modelId="{75DED20E-299D-4945-BA22-A77EB4BCF9CC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Lógica.</a:t>
          </a:r>
          <a:endParaRPr lang="en-US" dirty="0"/>
        </a:p>
      </dgm:t>
    </dgm:pt>
    <dgm:pt modelId="{170DB991-3933-46EF-AFAF-78C98B241B24}" type="parTrans" cxnId="{9CB8A6D3-91FD-4E2F-AEEE-0492DDB120DD}">
      <dgm:prSet/>
      <dgm:spPr/>
      <dgm:t>
        <a:bodyPr/>
        <a:lstStyle/>
        <a:p>
          <a:pPr algn="ctr"/>
          <a:endParaRPr lang="en-US"/>
        </a:p>
      </dgm:t>
    </dgm:pt>
    <dgm:pt modelId="{932B21FB-932A-4836-A27F-D80B0E3094E6}" type="sibTrans" cxnId="{9CB8A6D3-91FD-4E2F-AEEE-0492DDB120DD}">
      <dgm:prSet/>
      <dgm:spPr/>
      <dgm:t>
        <a:bodyPr/>
        <a:lstStyle/>
        <a:p>
          <a:endParaRPr lang="en-US"/>
        </a:p>
      </dgm:t>
    </dgm:pt>
    <dgm:pt modelId="{44ED09D3-E85B-4E45-B903-74A0244E56FC}" type="pres">
      <dgm:prSet presAssocID="{901B72E7-4D4D-4F07-BF4E-1B2C5944A101}" presName="root" presStyleCnt="0">
        <dgm:presLayoutVars>
          <dgm:dir/>
          <dgm:resizeHandles val="exact"/>
        </dgm:presLayoutVars>
      </dgm:prSet>
      <dgm:spPr/>
    </dgm:pt>
    <dgm:pt modelId="{555DC076-BB8E-4936-8B4A-6C606DFE5296}" type="pres">
      <dgm:prSet presAssocID="{5424B5E7-578B-40DF-9028-ADE8C85304AC}" presName="compNode" presStyleCnt="0"/>
      <dgm:spPr/>
    </dgm:pt>
    <dgm:pt modelId="{2D119CBC-A478-40E4-9732-A4A17C3FA3B2}" type="pres">
      <dgm:prSet presAssocID="{5424B5E7-578B-40DF-9028-ADE8C85304AC}" presName="bgRect" presStyleLbl="bgShp" presStyleIdx="0" presStyleCnt="2"/>
      <dgm:spPr/>
    </dgm:pt>
    <dgm:pt modelId="{FCD99AE8-FB7C-4085-BF1C-83B1CDA49CF0}" type="pres">
      <dgm:prSet presAssocID="{5424B5E7-578B-40DF-9028-ADE8C85304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7EE05A0-A775-4822-81EB-78944C4C8C97}" type="pres">
      <dgm:prSet presAssocID="{5424B5E7-578B-40DF-9028-ADE8C85304AC}" presName="spaceRect" presStyleCnt="0"/>
      <dgm:spPr/>
    </dgm:pt>
    <dgm:pt modelId="{58BB97AD-49EA-4C63-A1BA-BB676FA6AC50}" type="pres">
      <dgm:prSet presAssocID="{5424B5E7-578B-40DF-9028-ADE8C85304AC}" presName="parTx" presStyleLbl="revTx" presStyleIdx="0" presStyleCnt="3">
        <dgm:presLayoutVars>
          <dgm:chMax val="0"/>
          <dgm:chPref val="0"/>
        </dgm:presLayoutVars>
      </dgm:prSet>
      <dgm:spPr/>
    </dgm:pt>
    <dgm:pt modelId="{A3F0AC42-C6E6-4AA7-8ED3-F7D4C3C91110}" type="pres">
      <dgm:prSet presAssocID="{B98550A3-FCEC-48D1-BDF9-3295E23D82BD}" presName="sibTrans" presStyleCnt="0"/>
      <dgm:spPr/>
    </dgm:pt>
    <dgm:pt modelId="{7F2905B8-86C0-48C4-A63C-E51E4BD179DD}" type="pres">
      <dgm:prSet presAssocID="{670C6AA7-0824-46EB-B8BA-059AD1EECA24}" presName="compNode" presStyleCnt="0"/>
      <dgm:spPr/>
    </dgm:pt>
    <dgm:pt modelId="{BBDFDECC-85A8-4DD2-A471-5A8E559292B9}" type="pres">
      <dgm:prSet presAssocID="{670C6AA7-0824-46EB-B8BA-059AD1EECA24}" presName="bgRect" presStyleLbl="bgShp" presStyleIdx="1" presStyleCnt="2"/>
      <dgm:spPr/>
    </dgm:pt>
    <dgm:pt modelId="{F7BB2216-2500-4A54-8C0D-0C55ACF7BA30}" type="pres">
      <dgm:prSet presAssocID="{670C6AA7-0824-46EB-B8BA-059AD1EECA2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DE1288BF-8331-4E27-A4F0-649716DB4F31}" type="pres">
      <dgm:prSet presAssocID="{670C6AA7-0824-46EB-B8BA-059AD1EECA24}" presName="spaceRect" presStyleCnt="0"/>
      <dgm:spPr/>
    </dgm:pt>
    <dgm:pt modelId="{7EEBFDB5-E61B-46F5-B383-518BC62EA55D}" type="pres">
      <dgm:prSet presAssocID="{670C6AA7-0824-46EB-B8BA-059AD1EECA24}" presName="parTx" presStyleLbl="revTx" presStyleIdx="1" presStyleCnt="3">
        <dgm:presLayoutVars>
          <dgm:chMax val="0"/>
          <dgm:chPref val="0"/>
        </dgm:presLayoutVars>
      </dgm:prSet>
      <dgm:spPr/>
    </dgm:pt>
    <dgm:pt modelId="{50CAD599-A55F-4E75-B9B4-992F05C87D59}" type="pres">
      <dgm:prSet presAssocID="{670C6AA7-0824-46EB-B8BA-059AD1EECA24}" presName="desTx" presStyleLbl="revTx" presStyleIdx="2" presStyleCnt="3">
        <dgm:presLayoutVars/>
      </dgm:prSet>
      <dgm:spPr/>
    </dgm:pt>
  </dgm:ptLst>
  <dgm:cxnLst>
    <dgm:cxn modelId="{70E52205-0F8B-4980-84C3-11F591158054}" type="presOf" srcId="{670C6AA7-0824-46EB-B8BA-059AD1EECA24}" destId="{7EEBFDB5-E61B-46F5-B383-518BC62EA55D}" srcOrd="0" destOrd="0" presId="urn:microsoft.com/office/officeart/2018/2/layout/IconVerticalSolidList"/>
    <dgm:cxn modelId="{7374C908-3A22-4EEF-B96D-D788A1527A97}" type="presOf" srcId="{75DED20E-299D-4945-BA22-A77EB4BCF9CC}" destId="{50CAD599-A55F-4E75-B9B4-992F05C87D59}" srcOrd="0" destOrd="0" presId="urn:microsoft.com/office/officeart/2018/2/layout/IconVerticalSolidList"/>
    <dgm:cxn modelId="{7B248B33-8D52-48B8-B92E-F672F4D1A301}" srcId="{901B72E7-4D4D-4F07-BF4E-1B2C5944A101}" destId="{670C6AA7-0824-46EB-B8BA-059AD1EECA24}" srcOrd="1" destOrd="0" parTransId="{24D2DE49-F4BD-4380-B3E9-04E89B65B880}" sibTransId="{FAEEF2B5-2DD5-4DD6-A752-92210268C1E9}"/>
    <dgm:cxn modelId="{0EA0E439-2373-4D93-9EBD-BCE5916A1149}" type="presOf" srcId="{901B72E7-4D4D-4F07-BF4E-1B2C5944A101}" destId="{44ED09D3-E85B-4E45-B903-74A0244E56FC}" srcOrd="0" destOrd="0" presId="urn:microsoft.com/office/officeart/2018/2/layout/IconVerticalSolidList"/>
    <dgm:cxn modelId="{9169B447-0B5E-4BEB-86F7-ED44D057DE96}" type="presOf" srcId="{5424B5E7-578B-40DF-9028-ADE8C85304AC}" destId="{58BB97AD-49EA-4C63-A1BA-BB676FA6AC50}" srcOrd="0" destOrd="0" presId="urn:microsoft.com/office/officeart/2018/2/layout/IconVerticalSolidList"/>
    <dgm:cxn modelId="{E4F9DB58-300D-4C5E-8242-C7BA483B5788}" srcId="{901B72E7-4D4D-4F07-BF4E-1B2C5944A101}" destId="{5424B5E7-578B-40DF-9028-ADE8C85304AC}" srcOrd="0" destOrd="0" parTransId="{01D544D2-F93C-408E-BCA2-98BB943184BA}" sibTransId="{B98550A3-FCEC-48D1-BDF9-3295E23D82BD}"/>
    <dgm:cxn modelId="{9CB8A6D3-91FD-4E2F-AEEE-0492DDB120DD}" srcId="{670C6AA7-0824-46EB-B8BA-059AD1EECA24}" destId="{75DED20E-299D-4945-BA22-A77EB4BCF9CC}" srcOrd="0" destOrd="0" parTransId="{170DB991-3933-46EF-AFAF-78C98B241B24}" sibTransId="{932B21FB-932A-4836-A27F-D80B0E3094E6}"/>
    <dgm:cxn modelId="{B57AA148-497D-4EEE-BE38-50F6FE85728D}" type="presParOf" srcId="{44ED09D3-E85B-4E45-B903-74A0244E56FC}" destId="{555DC076-BB8E-4936-8B4A-6C606DFE5296}" srcOrd="0" destOrd="0" presId="urn:microsoft.com/office/officeart/2018/2/layout/IconVerticalSolidList"/>
    <dgm:cxn modelId="{BF58AF2C-6943-43F1-A44B-FC6DC8C165BE}" type="presParOf" srcId="{555DC076-BB8E-4936-8B4A-6C606DFE5296}" destId="{2D119CBC-A478-40E4-9732-A4A17C3FA3B2}" srcOrd="0" destOrd="0" presId="urn:microsoft.com/office/officeart/2018/2/layout/IconVerticalSolidList"/>
    <dgm:cxn modelId="{55900D9E-F2DE-43F1-8368-0F4D4EB2A2BE}" type="presParOf" srcId="{555DC076-BB8E-4936-8B4A-6C606DFE5296}" destId="{FCD99AE8-FB7C-4085-BF1C-83B1CDA49CF0}" srcOrd="1" destOrd="0" presId="urn:microsoft.com/office/officeart/2018/2/layout/IconVerticalSolidList"/>
    <dgm:cxn modelId="{EE04A1E4-F7CF-43CA-B8EF-4F288E469C0A}" type="presParOf" srcId="{555DC076-BB8E-4936-8B4A-6C606DFE5296}" destId="{C7EE05A0-A775-4822-81EB-78944C4C8C97}" srcOrd="2" destOrd="0" presId="urn:microsoft.com/office/officeart/2018/2/layout/IconVerticalSolidList"/>
    <dgm:cxn modelId="{0AB74E4B-74D3-411D-A70F-0DCD0BB22F15}" type="presParOf" srcId="{555DC076-BB8E-4936-8B4A-6C606DFE5296}" destId="{58BB97AD-49EA-4C63-A1BA-BB676FA6AC50}" srcOrd="3" destOrd="0" presId="urn:microsoft.com/office/officeart/2018/2/layout/IconVerticalSolidList"/>
    <dgm:cxn modelId="{1DC7B88F-9675-43AD-9423-AC631A1EFECA}" type="presParOf" srcId="{44ED09D3-E85B-4E45-B903-74A0244E56FC}" destId="{A3F0AC42-C6E6-4AA7-8ED3-F7D4C3C91110}" srcOrd="1" destOrd="0" presId="urn:microsoft.com/office/officeart/2018/2/layout/IconVerticalSolidList"/>
    <dgm:cxn modelId="{39D4D62A-E7A8-42B6-9F28-304F81BECD4E}" type="presParOf" srcId="{44ED09D3-E85B-4E45-B903-74A0244E56FC}" destId="{7F2905B8-86C0-48C4-A63C-E51E4BD179DD}" srcOrd="2" destOrd="0" presId="urn:microsoft.com/office/officeart/2018/2/layout/IconVerticalSolidList"/>
    <dgm:cxn modelId="{6D55B43D-CE53-4541-A9EF-F9B4EB508166}" type="presParOf" srcId="{7F2905B8-86C0-48C4-A63C-E51E4BD179DD}" destId="{BBDFDECC-85A8-4DD2-A471-5A8E559292B9}" srcOrd="0" destOrd="0" presId="urn:microsoft.com/office/officeart/2018/2/layout/IconVerticalSolidList"/>
    <dgm:cxn modelId="{AFD087FA-B99E-49C0-8939-AF7987F9B656}" type="presParOf" srcId="{7F2905B8-86C0-48C4-A63C-E51E4BD179DD}" destId="{F7BB2216-2500-4A54-8C0D-0C55ACF7BA30}" srcOrd="1" destOrd="0" presId="urn:microsoft.com/office/officeart/2018/2/layout/IconVerticalSolidList"/>
    <dgm:cxn modelId="{61C4B589-64BC-4441-B354-14204130609D}" type="presParOf" srcId="{7F2905B8-86C0-48C4-A63C-E51E4BD179DD}" destId="{DE1288BF-8331-4E27-A4F0-649716DB4F31}" srcOrd="2" destOrd="0" presId="urn:microsoft.com/office/officeart/2018/2/layout/IconVerticalSolidList"/>
    <dgm:cxn modelId="{E93EA9B4-8307-495C-AC58-7B4A201232AA}" type="presParOf" srcId="{7F2905B8-86C0-48C4-A63C-E51E4BD179DD}" destId="{7EEBFDB5-E61B-46F5-B383-518BC62EA55D}" srcOrd="3" destOrd="0" presId="urn:microsoft.com/office/officeart/2018/2/layout/IconVerticalSolidList"/>
    <dgm:cxn modelId="{609B744B-0D58-4363-8E32-921BB78AD9EB}" type="presParOf" srcId="{7F2905B8-86C0-48C4-A63C-E51E4BD179DD}" destId="{50CAD599-A55F-4E75-B9B4-992F05C87D5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CFDE62-3D03-4B81-A081-843031CD71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D84D51B-AA1E-4C27-BE19-C17E57D192E2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Metodología de desarrollo es XP.</a:t>
          </a:r>
          <a:endParaRPr lang="en-US" dirty="0"/>
        </a:p>
      </dgm:t>
    </dgm:pt>
    <dgm:pt modelId="{89096D4F-39C4-46B7-8F40-0F3CDE134E3A}" type="parTrans" cxnId="{E5B9512C-09F0-4F18-BC6C-C638F7BD3C32}">
      <dgm:prSet/>
      <dgm:spPr/>
      <dgm:t>
        <a:bodyPr/>
        <a:lstStyle/>
        <a:p>
          <a:endParaRPr lang="en-US"/>
        </a:p>
      </dgm:t>
    </dgm:pt>
    <dgm:pt modelId="{702EE862-7477-402E-9248-F89437863C47}" type="sibTrans" cxnId="{E5B9512C-09F0-4F18-BC6C-C638F7BD3C32}">
      <dgm:prSet/>
      <dgm:spPr/>
      <dgm:t>
        <a:bodyPr/>
        <a:lstStyle/>
        <a:p>
          <a:endParaRPr lang="en-US"/>
        </a:p>
      </dgm:t>
    </dgm:pt>
    <dgm:pt modelId="{A46815F9-B8FB-40E1-8B14-7FFFF9DACC37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Cada iteración está compuesta por fases planificación, diseño, construcción y pruebas.</a:t>
          </a:r>
          <a:endParaRPr lang="en-US" dirty="0"/>
        </a:p>
      </dgm:t>
    </dgm:pt>
    <dgm:pt modelId="{1918CA1F-D5B2-47E3-8E64-E37E78833849}" type="parTrans" cxnId="{1C47F087-5875-48D2-B498-6F32D05D6FD4}">
      <dgm:prSet/>
      <dgm:spPr/>
      <dgm:t>
        <a:bodyPr/>
        <a:lstStyle/>
        <a:p>
          <a:endParaRPr lang="en-US"/>
        </a:p>
      </dgm:t>
    </dgm:pt>
    <dgm:pt modelId="{EADE8A3A-218C-484D-8E3B-B7589C094D6F}" type="sibTrans" cxnId="{1C47F087-5875-48D2-B498-6F32D05D6FD4}">
      <dgm:prSet/>
      <dgm:spPr/>
      <dgm:t>
        <a:bodyPr/>
        <a:lstStyle/>
        <a:p>
          <a:endParaRPr lang="en-US"/>
        </a:p>
      </dgm:t>
    </dgm:pt>
    <dgm:pt modelId="{2DE8A61A-6B49-4465-BE29-362FC66D3D5E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 noProof="0" dirty="0"/>
            <a:t>Tres</a:t>
          </a:r>
          <a:r>
            <a:rPr lang="es-CL" noProof="0" dirty="0"/>
            <a:t> iteraciones y cada una requiere de </a:t>
          </a:r>
          <a:r>
            <a:rPr lang="es-CL" b="1" noProof="0" dirty="0"/>
            <a:t>tres</a:t>
          </a:r>
          <a:r>
            <a:rPr lang="es-CL" noProof="0" dirty="0"/>
            <a:t> semanas.</a:t>
          </a:r>
        </a:p>
      </dgm:t>
    </dgm:pt>
    <dgm:pt modelId="{DD25FE1A-AF33-493F-88E7-2E0BE46A5FD9}" type="parTrans" cxnId="{2B857E8E-C6B1-4931-AAC2-13B82E7DFC81}">
      <dgm:prSet/>
      <dgm:spPr/>
      <dgm:t>
        <a:bodyPr/>
        <a:lstStyle/>
        <a:p>
          <a:endParaRPr lang="es-CL"/>
        </a:p>
      </dgm:t>
    </dgm:pt>
    <dgm:pt modelId="{42BDDFA5-58FD-48BA-B3F6-F6AF11A9F4C2}" type="sibTrans" cxnId="{2B857E8E-C6B1-4931-AAC2-13B82E7DFC81}">
      <dgm:prSet/>
      <dgm:spPr/>
      <dgm:t>
        <a:bodyPr/>
        <a:lstStyle/>
        <a:p>
          <a:endParaRPr lang="es-CL"/>
        </a:p>
      </dgm:t>
    </dgm:pt>
    <dgm:pt modelId="{E18F78AB-C8B9-425A-95E3-AC91D12D481E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Enfoque Rol Administrador</a:t>
          </a:r>
          <a:endParaRPr lang="en-US" dirty="0"/>
        </a:p>
      </dgm:t>
    </dgm:pt>
    <dgm:pt modelId="{7C13A3B2-B29E-4060-A50D-DA85AD30DCFA}" type="parTrans" cxnId="{9B7E65B7-45CE-4217-8D08-B9AB6FB4C856}">
      <dgm:prSet/>
      <dgm:spPr/>
      <dgm:t>
        <a:bodyPr/>
        <a:lstStyle/>
        <a:p>
          <a:endParaRPr lang="es-CL"/>
        </a:p>
      </dgm:t>
    </dgm:pt>
    <dgm:pt modelId="{638BE96B-99C8-4026-9680-7D7436C90429}" type="sibTrans" cxnId="{9B7E65B7-45CE-4217-8D08-B9AB6FB4C856}">
      <dgm:prSet/>
      <dgm:spPr/>
      <dgm:t>
        <a:bodyPr/>
        <a:lstStyle/>
        <a:p>
          <a:endParaRPr lang="es-CL"/>
        </a:p>
      </dgm:t>
    </dgm:pt>
    <dgm:pt modelId="{FA327054-E072-4EEB-838B-CBCE9A9D0A59}" type="pres">
      <dgm:prSet presAssocID="{C5CFDE62-3D03-4B81-A081-843031CD71BD}" presName="root" presStyleCnt="0">
        <dgm:presLayoutVars>
          <dgm:dir/>
          <dgm:resizeHandles val="exact"/>
        </dgm:presLayoutVars>
      </dgm:prSet>
      <dgm:spPr/>
    </dgm:pt>
    <dgm:pt modelId="{F0E395EB-6308-4F7A-ABA2-F6E46228339D}" type="pres">
      <dgm:prSet presAssocID="{1D84D51B-AA1E-4C27-BE19-C17E57D192E2}" presName="compNode" presStyleCnt="0"/>
      <dgm:spPr/>
    </dgm:pt>
    <dgm:pt modelId="{3E54DFF9-CB55-4C1B-8ADB-E1A31E12B05C}" type="pres">
      <dgm:prSet presAssocID="{1D84D51B-AA1E-4C27-BE19-C17E57D192E2}" presName="bgRect" presStyleLbl="bgShp" presStyleIdx="0" presStyleCnt="4"/>
      <dgm:spPr/>
    </dgm:pt>
    <dgm:pt modelId="{FFDB13D7-BAA4-4C33-B435-F1EF60D5CE41}" type="pres">
      <dgm:prSet presAssocID="{1D84D51B-AA1E-4C27-BE19-C17E57D192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beza con engranajes"/>
        </a:ext>
      </dgm:extLst>
    </dgm:pt>
    <dgm:pt modelId="{BFEFA72F-3B13-4507-B030-28AD93E2EFEA}" type="pres">
      <dgm:prSet presAssocID="{1D84D51B-AA1E-4C27-BE19-C17E57D192E2}" presName="spaceRect" presStyleCnt="0"/>
      <dgm:spPr/>
    </dgm:pt>
    <dgm:pt modelId="{52C06E4A-2D68-4C08-A195-49360D7E10F2}" type="pres">
      <dgm:prSet presAssocID="{1D84D51B-AA1E-4C27-BE19-C17E57D192E2}" presName="parTx" presStyleLbl="revTx" presStyleIdx="0" presStyleCnt="4">
        <dgm:presLayoutVars>
          <dgm:chMax val="0"/>
          <dgm:chPref val="0"/>
        </dgm:presLayoutVars>
      </dgm:prSet>
      <dgm:spPr/>
    </dgm:pt>
    <dgm:pt modelId="{0018FBF6-665D-424D-8C25-36BC70FB7B87}" type="pres">
      <dgm:prSet presAssocID="{702EE862-7477-402E-9248-F89437863C47}" presName="sibTrans" presStyleCnt="0"/>
      <dgm:spPr/>
    </dgm:pt>
    <dgm:pt modelId="{6E108DD2-A82D-4266-BA2B-B73D21F5D660}" type="pres">
      <dgm:prSet presAssocID="{2DE8A61A-6B49-4465-BE29-362FC66D3D5E}" presName="compNode" presStyleCnt="0"/>
      <dgm:spPr/>
    </dgm:pt>
    <dgm:pt modelId="{36ACB90E-0C5B-4B2D-9369-F6621BF2B8DA}" type="pres">
      <dgm:prSet presAssocID="{2DE8A61A-6B49-4465-BE29-362FC66D3D5E}" presName="bgRect" presStyleLbl="bgShp" presStyleIdx="1" presStyleCnt="4"/>
      <dgm:spPr/>
    </dgm:pt>
    <dgm:pt modelId="{8F5272EB-9B4D-4C4B-8ED7-5B5D4A74EFED}" type="pres">
      <dgm:prSet presAssocID="{2DE8A61A-6B49-4465-BE29-362FC66D3D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endario diario"/>
        </a:ext>
      </dgm:extLst>
    </dgm:pt>
    <dgm:pt modelId="{6D4E646B-9975-44A1-89CB-BC225B119D77}" type="pres">
      <dgm:prSet presAssocID="{2DE8A61A-6B49-4465-BE29-362FC66D3D5E}" presName="spaceRect" presStyleCnt="0"/>
      <dgm:spPr/>
    </dgm:pt>
    <dgm:pt modelId="{638C09F8-DEC7-40F8-B8D3-1454BF4A51EA}" type="pres">
      <dgm:prSet presAssocID="{2DE8A61A-6B49-4465-BE29-362FC66D3D5E}" presName="parTx" presStyleLbl="revTx" presStyleIdx="1" presStyleCnt="4">
        <dgm:presLayoutVars>
          <dgm:chMax val="0"/>
          <dgm:chPref val="0"/>
        </dgm:presLayoutVars>
      </dgm:prSet>
      <dgm:spPr/>
    </dgm:pt>
    <dgm:pt modelId="{8A7FEAE3-36E4-4CFF-9FA3-45BFF3A0B83F}" type="pres">
      <dgm:prSet presAssocID="{42BDDFA5-58FD-48BA-B3F6-F6AF11A9F4C2}" presName="sibTrans" presStyleCnt="0"/>
      <dgm:spPr/>
    </dgm:pt>
    <dgm:pt modelId="{72BC5E0E-220F-423B-8BD3-ED081ACA5250}" type="pres">
      <dgm:prSet presAssocID="{E18F78AB-C8B9-425A-95E3-AC91D12D481E}" presName="compNode" presStyleCnt="0"/>
      <dgm:spPr/>
    </dgm:pt>
    <dgm:pt modelId="{E3C3D367-AA80-43D9-887D-9AF012E5F0A2}" type="pres">
      <dgm:prSet presAssocID="{E18F78AB-C8B9-425A-95E3-AC91D12D481E}" presName="bgRect" presStyleLbl="bgShp" presStyleIdx="2" presStyleCnt="4"/>
      <dgm:spPr/>
    </dgm:pt>
    <dgm:pt modelId="{D9F0D426-067E-423D-8C46-1F3D6D38646B}" type="pres">
      <dgm:prSet presAssocID="{E18F78AB-C8B9-425A-95E3-AC91D12D48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bjetivo"/>
        </a:ext>
      </dgm:extLst>
    </dgm:pt>
    <dgm:pt modelId="{9C753BEF-A6EB-41EA-82BC-92481D6A03DB}" type="pres">
      <dgm:prSet presAssocID="{E18F78AB-C8B9-425A-95E3-AC91D12D481E}" presName="spaceRect" presStyleCnt="0"/>
      <dgm:spPr/>
    </dgm:pt>
    <dgm:pt modelId="{50AE2998-5C2E-446B-9299-34833A4F421D}" type="pres">
      <dgm:prSet presAssocID="{E18F78AB-C8B9-425A-95E3-AC91D12D481E}" presName="parTx" presStyleLbl="revTx" presStyleIdx="2" presStyleCnt="4">
        <dgm:presLayoutVars>
          <dgm:chMax val="0"/>
          <dgm:chPref val="0"/>
        </dgm:presLayoutVars>
      </dgm:prSet>
      <dgm:spPr/>
    </dgm:pt>
    <dgm:pt modelId="{505EDC75-6A21-46F5-8094-8F7D59F05A7D}" type="pres">
      <dgm:prSet presAssocID="{638BE96B-99C8-4026-9680-7D7436C90429}" presName="sibTrans" presStyleCnt="0"/>
      <dgm:spPr/>
    </dgm:pt>
    <dgm:pt modelId="{4B96B038-7E2F-4F1C-882A-12379B066779}" type="pres">
      <dgm:prSet presAssocID="{A46815F9-B8FB-40E1-8B14-7FFFF9DACC37}" presName="compNode" presStyleCnt="0"/>
      <dgm:spPr/>
    </dgm:pt>
    <dgm:pt modelId="{9D06B8DC-D252-49D8-9F58-EA7B6BD0E03F}" type="pres">
      <dgm:prSet presAssocID="{A46815F9-B8FB-40E1-8B14-7FFFF9DACC37}" presName="bgRect" presStyleLbl="bgShp" presStyleIdx="3" presStyleCnt="4"/>
      <dgm:spPr/>
    </dgm:pt>
    <dgm:pt modelId="{B6830C6E-CE33-4A4E-A9DE-CAD3C1292E67}" type="pres">
      <dgm:prSet presAssocID="{A46815F9-B8FB-40E1-8B14-7FFFF9DACC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rámide con niveles"/>
        </a:ext>
      </dgm:extLst>
    </dgm:pt>
    <dgm:pt modelId="{C5588CF6-0049-46D2-823D-20A45D8A2D30}" type="pres">
      <dgm:prSet presAssocID="{A46815F9-B8FB-40E1-8B14-7FFFF9DACC37}" presName="spaceRect" presStyleCnt="0"/>
      <dgm:spPr/>
    </dgm:pt>
    <dgm:pt modelId="{425BD229-5157-4F49-A302-7E158A3692DC}" type="pres">
      <dgm:prSet presAssocID="{A46815F9-B8FB-40E1-8B14-7FFFF9DACC3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20E3D05-605B-48C1-AFEB-03A0C790A612}" type="presOf" srcId="{A46815F9-B8FB-40E1-8B14-7FFFF9DACC37}" destId="{425BD229-5157-4F49-A302-7E158A3692DC}" srcOrd="0" destOrd="0" presId="urn:microsoft.com/office/officeart/2018/2/layout/IconVerticalSolidList"/>
    <dgm:cxn modelId="{5BC1DE07-6878-453C-BF13-3DCBCB373E27}" type="presOf" srcId="{E18F78AB-C8B9-425A-95E3-AC91D12D481E}" destId="{50AE2998-5C2E-446B-9299-34833A4F421D}" srcOrd="0" destOrd="0" presId="urn:microsoft.com/office/officeart/2018/2/layout/IconVerticalSolidList"/>
    <dgm:cxn modelId="{E5B9512C-09F0-4F18-BC6C-C638F7BD3C32}" srcId="{C5CFDE62-3D03-4B81-A081-843031CD71BD}" destId="{1D84D51B-AA1E-4C27-BE19-C17E57D192E2}" srcOrd="0" destOrd="0" parTransId="{89096D4F-39C4-46B7-8F40-0F3CDE134E3A}" sibTransId="{702EE862-7477-402E-9248-F89437863C47}"/>
    <dgm:cxn modelId="{1C47F087-5875-48D2-B498-6F32D05D6FD4}" srcId="{C5CFDE62-3D03-4B81-A081-843031CD71BD}" destId="{A46815F9-B8FB-40E1-8B14-7FFFF9DACC37}" srcOrd="3" destOrd="0" parTransId="{1918CA1F-D5B2-47E3-8E64-E37E78833849}" sibTransId="{EADE8A3A-218C-484D-8E3B-B7589C094D6F}"/>
    <dgm:cxn modelId="{6FB9DD8A-0AEB-4B42-9BCE-7917B72C49D2}" type="presOf" srcId="{1D84D51B-AA1E-4C27-BE19-C17E57D192E2}" destId="{52C06E4A-2D68-4C08-A195-49360D7E10F2}" srcOrd="0" destOrd="0" presId="urn:microsoft.com/office/officeart/2018/2/layout/IconVerticalSolidList"/>
    <dgm:cxn modelId="{2B857E8E-C6B1-4931-AAC2-13B82E7DFC81}" srcId="{C5CFDE62-3D03-4B81-A081-843031CD71BD}" destId="{2DE8A61A-6B49-4465-BE29-362FC66D3D5E}" srcOrd="1" destOrd="0" parTransId="{DD25FE1A-AF33-493F-88E7-2E0BE46A5FD9}" sibTransId="{42BDDFA5-58FD-48BA-B3F6-F6AF11A9F4C2}"/>
    <dgm:cxn modelId="{2AD7B0B6-C7CD-48E9-9E13-8DB87BF87BA4}" type="presOf" srcId="{C5CFDE62-3D03-4B81-A081-843031CD71BD}" destId="{FA327054-E072-4EEB-838B-CBCE9A9D0A59}" srcOrd="0" destOrd="0" presId="urn:microsoft.com/office/officeart/2018/2/layout/IconVerticalSolidList"/>
    <dgm:cxn modelId="{9B7E65B7-45CE-4217-8D08-B9AB6FB4C856}" srcId="{C5CFDE62-3D03-4B81-A081-843031CD71BD}" destId="{E18F78AB-C8B9-425A-95E3-AC91D12D481E}" srcOrd="2" destOrd="0" parTransId="{7C13A3B2-B29E-4060-A50D-DA85AD30DCFA}" sibTransId="{638BE96B-99C8-4026-9680-7D7436C90429}"/>
    <dgm:cxn modelId="{1D94B0E0-920C-4CAA-ABA7-7137930FF6A0}" type="presOf" srcId="{2DE8A61A-6B49-4465-BE29-362FC66D3D5E}" destId="{638C09F8-DEC7-40F8-B8D3-1454BF4A51EA}" srcOrd="0" destOrd="0" presId="urn:microsoft.com/office/officeart/2018/2/layout/IconVerticalSolidList"/>
    <dgm:cxn modelId="{D3937FD5-5AF6-4211-9D46-C0F92A8D7B7D}" type="presParOf" srcId="{FA327054-E072-4EEB-838B-CBCE9A9D0A59}" destId="{F0E395EB-6308-4F7A-ABA2-F6E46228339D}" srcOrd="0" destOrd="0" presId="urn:microsoft.com/office/officeart/2018/2/layout/IconVerticalSolidList"/>
    <dgm:cxn modelId="{6BFC01B8-F10D-4E12-8540-27366EC89B4A}" type="presParOf" srcId="{F0E395EB-6308-4F7A-ABA2-F6E46228339D}" destId="{3E54DFF9-CB55-4C1B-8ADB-E1A31E12B05C}" srcOrd="0" destOrd="0" presId="urn:microsoft.com/office/officeart/2018/2/layout/IconVerticalSolidList"/>
    <dgm:cxn modelId="{2A79A63A-472B-475E-819D-1C1FCE7286ED}" type="presParOf" srcId="{F0E395EB-6308-4F7A-ABA2-F6E46228339D}" destId="{FFDB13D7-BAA4-4C33-B435-F1EF60D5CE41}" srcOrd="1" destOrd="0" presId="urn:microsoft.com/office/officeart/2018/2/layout/IconVerticalSolidList"/>
    <dgm:cxn modelId="{E28CE41C-0221-4CB9-876E-15941F1904BF}" type="presParOf" srcId="{F0E395EB-6308-4F7A-ABA2-F6E46228339D}" destId="{BFEFA72F-3B13-4507-B030-28AD93E2EFEA}" srcOrd="2" destOrd="0" presId="urn:microsoft.com/office/officeart/2018/2/layout/IconVerticalSolidList"/>
    <dgm:cxn modelId="{84660ED5-0A53-45D1-83DB-CD51DC78F349}" type="presParOf" srcId="{F0E395EB-6308-4F7A-ABA2-F6E46228339D}" destId="{52C06E4A-2D68-4C08-A195-49360D7E10F2}" srcOrd="3" destOrd="0" presId="urn:microsoft.com/office/officeart/2018/2/layout/IconVerticalSolidList"/>
    <dgm:cxn modelId="{05F74B0B-3ED5-40E6-B59E-633F256ECB01}" type="presParOf" srcId="{FA327054-E072-4EEB-838B-CBCE9A9D0A59}" destId="{0018FBF6-665D-424D-8C25-36BC70FB7B87}" srcOrd="1" destOrd="0" presId="urn:microsoft.com/office/officeart/2018/2/layout/IconVerticalSolidList"/>
    <dgm:cxn modelId="{F9E4AC0F-E845-4B5D-BE97-7674274DCE0D}" type="presParOf" srcId="{FA327054-E072-4EEB-838B-CBCE9A9D0A59}" destId="{6E108DD2-A82D-4266-BA2B-B73D21F5D660}" srcOrd="2" destOrd="0" presId="urn:microsoft.com/office/officeart/2018/2/layout/IconVerticalSolidList"/>
    <dgm:cxn modelId="{C9D8006C-F05F-4293-8D84-C4DBAF599CCA}" type="presParOf" srcId="{6E108DD2-A82D-4266-BA2B-B73D21F5D660}" destId="{36ACB90E-0C5B-4B2D-9369-F6621BF2B8DA}" srcOrd="0" destOrd="0" presId="urn:microsoft.com/office/officeart/2018/2/layout/IconVerticalSolidList"/>
    <dgm:cxn modelId="{BE417745-70AD-432F-AE89-35299B2365C2}" type="presParOf" srcId="{6E108DD2-A82D-4266-BA2B-B73D21F5D660}" destId="{8F5272EB-9B4D-4C4B-8ED7-5B5D4A74EFED}" srcOrd="1" destOrd="0" presId="urn:microsoft.com/office/officeart/2018/2/layout/IconVerticalSolidList"/>
    <dgm:cxn modelId="{A317943D-2E79-428A-9012-EE0EAC269D94}" type="presParOf" srcId="{6E108DD2-A82D-4266-BA2B-B73D21F5D660}" destId="{6D4E646B-9975-44A1-89CB-BC225B119D77}" srcOrd="2" destOrd="0" presId="urn:microsoft.com/office/officeart/2018/2/layout/IconVerticalSolidList"/>
    <dgm:cxn modelId="{1ED62847-3AD9-4594-890F-30427625B9BB}" type="presParOf" srcId="{6E108DD2-A82D-4266-BA2B-B73D21F5D660}" destId="{638C09F8-DEC7-40F8-B8D3-1454BF4A51EA}" srcOrd="3" destOrd="0" presId="urn:microsoft.com/office/officeart/2018/2/layout/IconVerticalSolidList"/>
    <dgm:cxn modelId="{8A2D3F4B-210E-4955-9F84-777AD49A0ECB}" type="presParOf" srcId="{FA327054-E072-4EEB-838B-CBCE9A9D0A59}" destId="{8A7FEAE3-36E4-4CFF-9FA3-45BFF3A0B83F}" srcOrd="3" destOrd="0" presId="urn:microsoft.com/office/officeart/2018/2/layout/IconVerticalSolidList"/>
    <dgm:cxn modelId="{6E77CE6B-810B-4384-A72F-411050DC5E4B}" type="presParOf" srcId="{FA327054-E072-4EEB-838B-CBCE9A9D0A59}" destId="{72BC5E0E-220F-423B-8BD3-ED081ACA5250}" srcOrd="4" destOrd="0" presId="urn:microsoft.com/office/officeart/2018/2/layout/IconVerticalSolidList"/>
    <dgm:cxn modelId="{49A69CBD-3C15-4A3F-B85F-D8DC21DFEA8B}" type="presParOf" srcId="{72BC5E0E-220F-423B-8BD3-ED081ACA5250}" destId="{E3C3D367-AA80-43D9-887D-9AF012E5F0A2}" srcOrd="0" destOrd="0" presId="urn:microsoft.com/office/officeart/2018/2/layout/IconVerticalSolidList"/>
    <dgm:cxn modelId="{0560A0C5-C1F0-4245-8F80-1009DC73B608}" type="presParOf" srcId="{72BC5E0E-220F-423B-8BD3-ED081ACA5250}" destId="{D9F0D426-067E-423D-8C46-1F3D6D38646B}" srcOrd="1" destOrd="0" presId="urn:microsoft.com/office/officeart/2018/2/layout/IconVerticalSolidList"/>
    <dgm:cxn modelId="{D9A86B5A-A317-4AA2-BDFF-627D6A1E837C}" type="presParOf" srcId="{72BC5E0E-220F-423B-8BD3-ED081ACA5250}" destId="{9C753BEF-A6EB-41EA-82BC-92481D6A03DB}" srcOrd="2" destOrd="0" presId="urn:microsoft.com/office/officeart/2018/2/layout/IconVerticalSolidList"/>
    <dgm:cxn modelId="{3ADF6064-312E-4B07-A626-FFE50F8FE961}" type="presParOf" srcId="{72BC5E0E-220F-423B-8BD3-ED081ACA5250}" destId="{50AE2998-5C2E-446B-9299-34833A4F421D}" srcOrd="3" destOrd="0" presId="urn:microsoft.com/office/officeart/2018/2/layout/IconVerticalSolidList"/>
    <dgm:cxn modelId="{EA982C75-B09C-4126-B635-D6485FE64C2B}" type="presParOf" srcId="{FA327054-E072-4EEB-838B-CBCE9A9D0A59}" destId="{505EDC75-6A21-46F5-8094-8F7D59F05A7D}" srcOrd="5" destOrd="0" presId="urn:microsoft.com/office/officeart/2018/2/layout/IconVerticalSolidList"/>
    <dgm:cxn modelId="{DD81009D-3B55-4BED-994C-82DCACD86BDD}" type="presParOf" srcId="{FA327054-E072-4EEB-838B-CBCE9A9D0A59}" destId="{4B96B038-7E2F-4F1C-882A-12379B066779}" srcOrd="6" destOrd="0" presId="urn:microsoft.com/office/officeart/2018/2/layout/IconVerticalSolidList"/>
    <dgm:cxn modelId="{818C9EE9-B568-4415-BF24-EAA8389EFAFF}" type="presParOf" srcId="{4B96B038-7E2F-4F1C-882A-12379B066779}" destId="{9D06B8DC-D252-49D8-9F58-EA7B6BD0E03F}" srcOrd="0" destOrd="0" presId="urn:microsoft.com/office/officeart/2018/2/layout/IconVerticalSolidList"/>
    <dgm:cxn modelId="{09016844-41AE-414A-9156-FAAAC15ACA78}" type="presParOf" srcId="{4B96B038-7E2F-4F1C-882A-12379B066779}" destId="{B6830C6E-CE33-4A4E-A9DE-CAD3C1292E67}" srcOrd="1" destOrd="0" presId="urn:microsoft.com/office/officeart/2018/2/layout/IconVerticalSolidList"/>
    <dgm:cxn modelId="{B58549E7-423A-40F4-89C5-6903014391F9}" type="presParOf" srcId="{4B96B038-7E2F-4F1C-882A-12379B066779}" destId="{C5588CF6-0049-46D2-823D-20A45D8A2D30}" srcOrd="2" destOrd="0" presId="urn:microsoft.com/office/officeart/2018/2/layout/IconVerticalSolidList"/>
    <dgm:cxn modelId="{81967FB2-0392-481A-BC2A-9DE08DBB6D32}" type="presParOf" srcId="{4B96B038-7E2F-4F1C-882A-12379B066779}" destId="{425BD229-5157-4F49-A302-7E158A3692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BDDB17-ADB5-4BF0-A5F4-3BB9CADBA2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EF72A466-43C5-4E42-97F4-06D1226F168F}">
      <dgm:prSet phldrT="[Texto]"/>
      <dgm:spPr/>
      <dgm:t>
        <a:bodyPr/>
        <a:lstStyle/>
        <a:p>
          <a:r>
            <a:rPr lang="es-CL" dirty="0"/>
            <a:t>Capa de presentación</a:t>
          </a:r>
        </a:p>
      </dgm:t>
    </dgm:pt>
    <dgm:pt modelId="{E7F0FD4C-9795-435A-AC52-4070EFA65678}" type="parTrans" cxnId="{DB981771-DA41-45C7-924C-952440D08C6F}">
      <dgm:prSet/>
      <dgm:spPr/>
      <dgm:t>
        <a:bodyPr/>
        <a:lstStyle/>
        <a:p>
          <a:endParaRPr lang="es-CL"/>
        </a:p>
      </dgm:t>
    </dgm:pt>
    <dgm:pt modelId="{42A7D061-66F9-4E49-86FF-9B03E9D8A190}" type="sibTrans" cxnId="{DB981771-DA41-45C7-924C-952440D08C6F}">
      <dgm:prSet/>
      <dgm:spPr/>
      <dgm:t>
        <a:bodyPr/>
        <a:lstStyle/>
        <a:p>
          <a:endParaRPr lang="es-CL"/>
        </a:p>
      </dgm:t>
    </dgm:pt>
    <dgm:pt modelId="{2225F181-62F2-496F-9A6B-B149E2F00065}">
      <dgm:prSet phldrT="[Texto]"/>
      <dgm:spPr/>
      <dgm:t>
        <a:bodyPr/>
        <a:lstStyle/>
        <a:p>
          <a:r>
            <a:rPr lang="es-CL" dirty="0"/>
            <a:t>Vista alumno</a:t>
          </a:r>
        </a:p>
      </dgm:t>
    </dgm:pt>
    <dgm:pt modelId="{3B08116D-B078-42FE-9E87-4981EFA16145}" type="parTrans" cxnId="{E5EECA21-5724-4957-9AB1-DC7E2CA3CA49}">
      <dgm:prSet/>
      <dgm:spPr/>
      <dgm:t>
        <a:bodyPr/>
        <a:lstStyle/>
        <a:p>
          <a:endParaRPr lang="es-CL"/>
        </a:p>
      </dgm:t>
    </dgm:pt>
    <dgm:pt modelId="{B93C0DD5-0CEC-4CE5-897D-E406138D8D57}" type="sibTrans" cxnId="{E5EECA21-5724-4957-9AB1-DC7E2CA3CA49}">
      <dgm:prSet/>
      <dgm:spPr/>
      <dgm:t>
        <a:bodyPr/>
        <a:lstStyle/>
        <a:p>
          <a:endParaRPr lang="es-CL"/>
        </a:p>
      </dgm:t>
    </dgm:pt>
    <dgm:pt modelId="{2D5CA454-478F-434D-9733-6008C86920C2}">
      <dgm:prSet phldrT="[Texto]"/>
      <dgm:spPr/>
      <dgm:t>
        <a:bodyPr/>
        <a:lstStyle/>
        <a:p>
          <a:r>
            <a:rPr lang="es-CL" dirty="0"/>
            <a:t>Capa de negocio</a:t>
          </a:r>
        </a:p>
      </dgm:t>
    </dgm:pt>
    <dgm:pt modelId="{C1A8E0EC-F21B-4706-87A2-BD37C9CC4712}" type="parTrans" cxnId="{7913C6BB-009C-4088-8553-C0933EDCCF1F}">
      <dgm:prSet/>
      <dgm:spPr/>
      <dgm:t>
        <a:bodyPr/>
        <a:lstStyle/>
        <a:p>
          <a:endParaRPr lang="es-CL"/>
        </a:p>
      </dgm:t>
    </dgm:pt>
    <dgm:pt modelId="{D4E40347-EFAB-4DB8-9B6C-B69F2056A69D}" type="sibTrans" cxnId="{7913C6BB-009C-4088-8553-C0933EDCCF1F}">
      <dgm:prSet/>
      <dgm:spPr/>
      <dgm:t>
        <a:bodyPr/>
        <a:lstStyle/>
        <a:p>
          <a:endParaRPr lang="es-CL"/>
        </a:p>
      </dgm:t>
    </dgm:pt>
    <dgm:pt modelId="{3F4FB74E-3BC7-4701-A1F1-434EC2531A69}">
      <dgm:prSet phldrT="[Texto]"/>
      <dgm:spPr/>
      <dgm:t>
        <a:bodyPr/>
        <a:lstStyle/>
        <a:p>
          <a:r>
            <a:rPr lang="es-CL" dirty="0"/>
            <a:t>Controlador alumno</a:t>
          </a:r>
        </a:p>
      </dgm:t>
    </dgm:pt>
    <dgm:pt modelId="{6159D85A-C0A8-49E6-AAC4-27EDCE11F49C}" type="parTrans" cxnId="{CF707413-E108-4C75-814F-66EF553A65ED}">
      <dgm:prSet/>
      <dgm:spPr/>
      <dgm:t>
        <a:bodyPr/>
        <a:lstStyle/>
        <a:p>
          <a:endParaRPr lang="es-CL"/>
        </a:p>
      </dgm:t>
    </dgm:pt>
    <dgm:pt modelId="{C2E22631-FB50-4F12-873D-64F1D572CDF5}" type="sibTrans" cxnId="{CF707413-E108-4C75-814F-66EF553A65ED}">
      <dgm:prSet/>
      <dgm:spPr/>
      <dgm:t>
        <a:bodyPr/>
        <a:lstStyle/>
        <a:p>
          <a:endParaRPr lang="es-CL"/>
        </a:p>
      </dgm:t>
    </dgm:pt>
    <dgm:pt modelId="{28232DA4-776A-4E87-9D4A-B593DE8F1762}">
      <dgm:prSet phldrT="[Texto]"/>
      <dgm:spPr/>
      <dgm:t>
        <a:bodyPr/>
        <a:lstStyle/>
        <a:p>
          <a:r>
            <a:rPr lang="es-CL" dirty="0"/>
            <a:t>Capa de datos</a:t>
          </a:r>
        </a:p>
      </dgm:t>
    </dgm:pt>
    <dgm:pt modelId="{34A68B6F-5E32-4C6C-8ADA-A5C5FDB4972C}" type="parTrans" cxnId="{E615BB9A-FD3E-4DCE-8F3A-52F22E35D466}">
      <dgm:prSet/>
      <dgm:spPr/>
      <dgm:t>
        <a:bodyPr/>
        <a:lstStyle/>
        <a:p>
          <a:endParaRPr lang="es-CL"/>
        </a:p>
      </dgm:t>
    </dgm:pt>
    <dgm:pt modelId="{9A633835-2372-4F94-A162-68F03D752083}" type="sibTrans" cxnId="{E615BB9A-FD3E-4DCE-8F3A-52F22E35D466}">
      <dgm:prSet/>
      <dgm:spPr/>
      <dgm:t>
        <a:bodyPr/>
        <a:lstStyle/>
        <a:p>
          <a:endParaRPr lang="es-CL"/>
        </a:p>
      </dgm:t>
    </dgm:pt>
    <dgm:pt modelId="{55CEE6AA-4F39-4E9A-A646-9FFAF5922C3B}">
      <dgm:prSet phldrT="[Texto]"/>
      <dgm:spPr/>
      <dgm:t>
        <a:bodyPr/>
        <a:lstStyle/>
        <a:p>
          <a:r>
            <a:rPr lang="es-CL" dirty="0"/>
            <a:t>Controlador apoderado</a:t>
          </a:r>
        </a:p>
      </dgm:t>
    </dgm:pt>
    <dgm:pt modelId="{38F81BE9-46EF-4AFE-B35F-8A5587ADA0E7}" type="parTrans" cxnId="{A3D997EA-6124-488C-A698-B2643CAFF0C7}">
      <dgm:prSet/>
      <dgm:spPr/>
      <dgm:t>
        <a:bodyPr/>
        <a:lstStyle/>
        <a:p>
          <a:endParaRPr lang="es-CL"/>
        </a:p>
      </dgm:t>
    </dgm:pt>
    <dgm:pt modelId="{A964601E-35E9-42B1-839C-2AF9FC6995F4}" type="sibTrans" cxnId="{A3D997EA-6124-488C-A698-B2643CAFF0C7}">
      <dgm:prSet/>
      <dgm:spPr/>
      <dgm:t>
        <a:bodyPr/>
        <a:lstStyle/>
        <a:p>
          <a:endParaRPr lang="es-CL"/>
        </a:p>
      </dgm:t>
    </dgm:pt>
    <dgm:pt modelId="{44B3F65E-D6C8-400C-AFC4-A666682D2562}">
      <dgm:prSet phldrT="[Texto]"/>
      <dgm:spPr/>
      <dgm:t>
        <a:bodyPr/>
        <a:lstStyle/>
        <a:p>
          <a:r>
            <a:rPr lang="es-CL" dirty="0"/>
            <a:t>Controlador curso</a:t>
          </a:r>
        </a:p>
      </dgm:t>
    </dgm:pt>
    <dgm:pt modelId="{DE6CD670-93DA-4A16-B857-CE10EBCF67AA}" type="parTrans" cxnId="{B71DEBA5-3344-469D-BC6D-61A5902590E6}">
      <dgm:prSet/>
      <dgm:spPr/>
      <dgm:t>
        <a:bodyPr/>
        <a:lstStyle/>
        <a:p>
          <a:endParaRPr lang="es-CL"/>
        </a:p>
      </dgm:t>
    </dgm:pt>
    <dgm:pt modelId="{78B43993-6BD8-40F4-874D-3873014C6264}" type="sibTrans" cxnId="{B71DEBA5-3344-469D-BC6D-61A5902590E6}">
      <dgm:prSet/>
      <dgm:spPr/>
      <dgm:t>
        <a:bodyPr/>
        <a:lstStyle/>
        <a:p>
          <a:endParaRPr lang="es-CL"/>
        </a:p>
      </dgm:t>
    </dgm:pt>
    <dgm:pt modelId="{23CC091C-8A27-4F51-A639-DAB5EBE4FCEA}">
      <dgm:prSet phldrT="[Texto]"/>
      <dgm:spPr/>
      <dgm:t>
        <a:bodyPr/>
        <a:lstStyle/>
        <a:p>
          <a:r>
            <a:rPr lang="es-CL" dirty="0"/>
            <a:t>Controlador </a:t>
          </a:r>
          <a:r>
            <a:rPr lang="es-CL" dirty="0" err="1"/>
            <a:t>login</a:t>
          </a:r>
          <a:endParaRPr lang="es-CL" dirty="0"/>
        </a:p>
      </dgm:t>
    </dgm:pt>
    <dgm:pt modelId="{5AA16E5D-521C-4766-9B8F-69FB30D04079}" type="parTrans" cxnId="{6A4ACA42-C51E-4A59-9B1A-ABFA977653B8}">
      <dgm:prSet/>
      <dgm:spPr/>
      <dgm:t>
        <a:bodyPr/>
        <a:lstStyle/>
        <a:p>
          <a:endParaRPr lang="es-CL"/>
        </a:p>
      </dgm:t>
    </dgm:pt>
    <dgm:pt modelId="{91018E46-213F-4067-AB49-92357F78FC2B}" type="sibTrans" cxnId="{6A4ACA42-C51E-4A59-9B1A-ABFA977653B8}">
      <dgm:prSet/>
      <dgm:spPr/>
      <dgm:t>
        <a:bodyPr/>
        <a:lstStyle/>
        <a:p>
          <a:endParaRPr lang="es-CL"/>
        </a:p>
      </dgm:t>
    </dgm:pt>
    <dgm:pt modelId="{987A38BA-0780-4E09-A74B-17F92711F4C5}">
      <dgm:prSet phldrT="[Texto]"/>
      <dgm:spPr/>
      <dgm:t>
        <a:bodyPr/>
        <a:lstStyle/>
        <a:p>
          <a:r>
            <a:rPr lang="es-CL" dirty="0"/>
            <a:t>Controlador profesor</a:t>
          </a:r>
        </a:p>
      </dgm:t>
    </dgm:pt>
    <dgm:pt modelId="{F53509BB-6317-471F-8423-27BA0A56465E}" type="parTrans" cxnId="{2B5E24FC-369D-46B7-ACA1-D4116964CA5D}">
      <dgm:prSet/>
      <dgm:spPr/>
      <dgm:t>
        <a:bodyPr/>
        <a:lstStyle/>
        <a:p>
          <a:endParaRPr lang="es-CL"/>
        </a:p>
      </dgm:t>
    </dgm:pt>
    <dgm:pt modelId="{7B38945F-A3A5-4F14-8A54-48C4C2D46AD1}" type="sibTrans" cxnId="{2B5E24FC-369D-46B7-ACA1-D4116964CA5D}">
      <dgm:prSet/>
      <dgm:spPr/>
      <dgm:t>
        <a:bodyPr/>
        <a:lstStyle/>
        <a:p>
          <a:endParaRPr lang="es-CL"/>
        </a:p>
      </dgm:t>
    </dgm:pt>
    <dgm:pt modelId="{AEC69D5C-D0A7-42EC-ADBE-C7CF16BC0247}">
      <dgm:prSet phldrT="[Texto]"/>
      <dgm:spPr/>
      <dgm:t>
        <a:bodyPr/>
        <a:lstStyle/>
        <a:p>
          <a:r>
            <a:rPr lang="es-CL" dirty="0"/>
            <a:t>Controlador unidad</a:t>
          </a:r>
        </a:p>
      </dgm:t>
    </dgm:pt>
    <dgm:pt modelId="{E3358CBD-08E9-4DD1-B79D-65CD9FEF677E}" type="parTrans" cxnId="{E43E7F0A-1B5C-47C9-8D8B-A3480780DDF2}">
      <dgm:prSet/>
      <dgm:spPr/>
      <dgm:t>
        <a:bodyPr/>
        <a:lstStyle/>
        <a:p>
          <a:endParaRPr lang="es-CL"/>
        </a:p>
      </dgm:t>
    </dgm:pt>
    <dgm:pt modelId="{825D170F-E83B-4927-B576-C53E1C05CC57}" type="sibTrans" cxnId="{E43E7F0A-1B5C-47C9-8D8B-A3480780DDF2}">
      <dgm:prSet/>
      <dgm:spPr/>
      <dgm:t>
        <a:bodyPr/>
        <a:lstStyle/>
        <a:p>
          <a:endParaRPr lang="es-CL"/>
        </a:p>
      </dgm:t>
    </dgm:pt>
    <dgm:pt modelId="{C4284A12-5C4B-48E3-AB92-FC03AFD1A91E}">
      <dgm:prSet phldrT="[Texto]"/>
      <dgm:spPr/>
      <dgm:t>
        <a:bodyPr/>
        <a:lstStyle/>
        <a:p>
          <a:r>
            <a:rPr lang="es-CL" dirty="0"/>
            <a:t>Controlador usuario</a:t>
          </a:r>
        </a:p>
      </dgm:t>
    </dgm:pt>
    <dgm:pt modelId="{3EAADE3B-D0EC-4B40-836F-5F3A32776C60}" type="parTrans" cxnId="{33B0CA60-8FA0-4E0B-A75D-55D4D7D04234}">
      <dgm:prSet/>
      <dgm:spPr/>
      <dgm:t>
        <a:bodyPr/>
        <a:lstStyle/>
        <a:p>
          <a:endParaRPr lang="es-CL"/>
        </a:p>
      </dgm:t>
    </dgm:pt>
    <dgm:pt modelId="{FE8FF619-15B3-4BEB-B4A8-F78023D24EAC}" type="sibTrans" cxnId="{33B0CA60-8FA0-4E0B-A75D-55D4D7D04234}">
      <dgm:prSet/>
      <dgm:spPr/>
      <dgm:t>
        <a:bodyPr/>
        <a:lstStyle/>
        <a:p>
          <a:endParaRPr lang="es-CL"/>
        </a:p>
      </dgm:t>
    </dgm:pt>
    <dgm:pt modelId="{88EC7B60-2005-4C54-9E68-E3FD38254E8F}">
      <dgm:prSet phldrT="[Texto]"/>
      <dgm:spPr/>
      <dgm:t>
        <a:bodyPr/>
        <a:lstStyle/>
        <a:p>
          <a:r>
            <a:rPr lang="es-CL" dirty="0"/>
            <a:t>Controlador asignatura</a:t>
          </a:r>
        </a:p>
      </dgm:t>
    </dgm:pt>
    <dgm:pt modelId="{638251BF-0372-4A4F-9F12-FA931BF80EAD}" type="parTrans" cxnId="{2FB55821-2976-4AAA-A5D6-05BD3603E7E0}">
      <dgm:prSet/>
      <dgm:spPr/>
      <dgm:t>
        <a:bodyPr/>
        <a:lstStyle/>
        <a:p>
          <a:endParaRPr lang="es-CL"/>
        </a:p>
      </dgm:t>
    </dgm:pt>
    <dgm:pt modelId="{098AF57E-E1C4-4E99-871D-B60BEFCA32F3}" type="sibTrans" cxnId="{2FB55821-2976-4AAA-A5D6-05BD3603E7E0}">
      <dgm:prSet/>
      <dgm:spPr/>
      <dgm:t>
        <a:bodyPr/>
        <a:lstStyle/>
        <a:p>
          <a:endParaRPr lang="es-CL"/>
        </a:p>
      </dgm:t>
    </dgm:pt>
    <dgm:pt modelId="{9AD21B1F-A88A-49D1-95C1-83A10F832D32}">
      <dgm:prSet phldrT="[Texto]"/>
      <dgm:spPr/>
      <dgm:t>
        <a:bodyPr/>
        <a:lstStyle/>
        <a:p>
          <a:r>
            <a:rPr lang="es-CL" dirty="0"/>
            <a:t>Controlador curso referencia</a:t>
          </a:r>
        </a:p>
      </dgm:t>
    </dgm:pt>
    <dgm:pt modelId="{5C975DEA-AA5F-41D8-810E-46363E06F927}" type="parTrans" cxnId="{ADB411EB-0FBE-4ED0-8109-0DC4C1A20924}">
      <dgm:prSet/>
      <dgm:spPr/>
      <dgm:t>
        <a:bodyPr/>
        <a:lstStyle/>
        <a:p>
          <a:endParaRPr lang="es-CL"/>
        </a:p>
      </dgm:t>
    </dgm:pt>
    <dgm:pt modelId="{F1DADC5C-1F79-4E9E-9637-E27690691F56}" type="sibTrans" cxnId="{ADB411EB-0FBE-4ED0-8109-0DC4C1A20924}">
      <dgm:prSet/>
      <dgm:spPr/>
      <dgm:t>
        <a:bodyPr/>
        <a:lstStyle/>
        <a:p>
          <a:endParaRPr lang="es-CL"/>
        </a:p>
      </dgm:t>
    </dgm:pt>
    <dgm:pt modelId="{1C2093B7-73AD-49C1-9CF9-4AEEE51D4087}">
      <dgm:prSet phldrT="[Texto]"/>
      <dgm:spPr/>
      <dgm:t>
        <a:bodyPr/>
        <a:lstStyle/>
        <a:p>
          <a:r>
            <a:rPr lang="es-CL" dirty="0"/>
            <a:t>Modelo</a:t>
          </a:r>
        </a:p>
      </dgm:t>
    </dgm:pt>
    <dgm:pt modelId="{FD1F21EF-DE1D-4012-8210-5F1A88EA5B6C}" type="parTrans" cxnId="{117831A5-7388-4B23-9043-4626CE13FB5A}">
      <dgm:prSet/>
      <dgm:spPr/>
      <dgm:t>
        <a:bodyPr/>
        <a:lstStyle/>
        <a:p>
          <a:endParaRPr lang="es-CL"/>
        </a:p>
      </dgm:t>
    </dgm:pt>
    <dgm:pt modelId="{DFA89F00-316B-486F-B798-7F7D0FE8C8CE}" type="sibTrans" cxnId="{117831A5-7388-4B23-9043-4626CE13FB5A}">
      <dgm:prSet/>
      <dgm:spPr/>
      <dgm:t>
        <a:bodyPr/>
        <a:lstStyle/>
        <a:p>
          <a:endParaRPr lang="es-CL"/>
        </a:p>
      </dgm:t>
    </dgm:pt>
    <dgm:pt modelId="{DD741F72-D031-4CE6-B17E-4F454164EE18}">
      <dgm:prSet phldrT="[Texto]"/>
      <dgm:spPr/>
      <dgm:t>
        <a:bodyPr/>
        <a:lstStyle/>
        <a:p>
          <a:r>
            <a:rPr lang="es-CL" dirty="0"/>
            <a:t>BD</a:t>
          </a:r>
        </a:p>
      </dgm:t>
    </dgm:pt>
    <dgm:pt modelId="{4FB0197E-412A-4DDA-9B49-71566F763CD0}" type="parTrans" cxnId="{628C8B8B-0E2B-44A1-89F4-121A7B7BE6D1}">
      <dgm:prSet/>
      <dgm:spPr/>
      <dgm:t>
        <a:bodyPr/>
        <a:lstStyle/>
        <a:p>
          <a:endParaRPr lang="es-CL"/>
        </a:p>
      </dgm:t>
    </dgm:pt>
    <dgm:pt modelId="{9B95FDFB-6A86-4647-AFD6-24BB4F8E7BD7}" type="sibTrans" cxnId="{628C8B8B-0E2B-44A1-89F4-121A7B7BE6D1}">
      <dgm:prSet/>
      <dgm:spPr/>
      <dgm:t>
        <a:bodyPr/>
        <a:lstStyle/>
        <a:p>
          <a:endParaRPr lang="es-CL"/>
        </a:p>
      </dgm:t>
    </dgm:pt>
    <dgm:pt modelId="{0B64A27C-D427-4D76-95B9-6FED68094C08}">
      <dgm:prSet phldrT="[Texto]"/>
      <dgm:spPr/>
      <dgm:t>
        <a:bodyPr/>
        <a:lstStyle/>
        <a:p>
          <a:r>
            <a:rPr lang="es-CL" dirty="0"/>
            <a:t>Vista apoderado</a:t>
          </a:r>
        </a:p>
      </dgm:t>
    </dgm:pt>
    <dgm:pt modelId="{1155EC80-F336-4421-B6EC-E6F25E5090AD}" type="parTrans" cxnId="{D2F01DCB-5DD7-4382-8E46-429F45BCFFFF}">
      <dgm:prSet/>
      <dgm:spPr/>
      <dgm:t>
        <a:bodyPr/>
        <a:lstStyle/>
        <a:p>
          <a:endParaRPr lang="es-CL"/>
        </a:p>
      </dgm:t>
    </dgm:pt>
    <dgm:pt modelId="{5A9E9A08-A3DD-4053-9F61-0857A9D56013}" type="sibTrans" cxnId="{D2F01DCB-5DD7-4382-8E46-429F45BCFFFF}">
      <dgm:prSet/>
      <dgm:spPr/>
      <dgm:t>
        <a:bodyPr/>
        <a:lstStyle/>
        <a:p>
          <a:endParaRPr lang="es-CL"/>
        </a:p>
      </dgm:t>
    </dgm:pt>
    <dgm:pt modelId="{3702AA7D-FAF7-452A-A2F4-36368AD218CD}">
      <dgm:prSet phldrT="[Texto]"/>
      <dgm:spPr/>
      <dgm:t>
        <a:bodyPr/>
        <a:lstStyle/>
        <a:p>
          <a:r>
            <a:rPr lang="es-CL" dirty="0"/>
            <a:t>Vista asignatura</a:t>
          </a:r>
        </a:p>
      </dgm:t>
    </dgm:pt>
    <dgm:pt modelId="{58B53DEF-E14D-4A32-A0D4-6145F77E2FF9}" type="parTrans" cxnId="{1A63C282-41F5-4BF7-83B3-DB5185354701}">
      <dgm:prSet/>
      <dgm:spPr/>
      <dgm:t>
        <a:bodyPr/>
        <a:lstStyle/>
        <a:p>
          <a:endParaRPr lang="es-CL"/>
        </a:p>
      </dgm:t>
    </dgm:pt>
    <dgm:pt modelId="{3D696640-6A74-4C14-A33C-2F47FADBA986}" type="sibTrans" cxnId="{1A63C282-41F5-4BF7-83B3-DB5185354701}">
      <dgm:prSet/>
      <dgm:spPr/>
      <dgm:t>
        <a:bodyPr/>
        <a:lstStyle/>
        <a:p>
          <a:endParaRPr lang="es-CL"/>
        </a:p>
      </dgm:t>
    </dgm:pt>
    <dgm:pt modelId="{0F28195D-6363-4AA1-ACB8-190AA3D1B5DE}">
      <dgm:prSet phldrT="[Texto]"/>
      <dgm:spPr/>
      <dgm:t>
        <a:bodyPr/>
        <a:lstStyle/>
        <a:p>
          <a:r>
            <a:rPr lang="es-CL" dirty="0"/>
            <a:t>Vista curso</a:t>
          </a:r>
        </a:p>
      </dgm:t>
    </dgm:pt>
    <dgm:pt modelId="{BF8793EB-A050-4C7F-8378-77E33D9A76B2}" type="parTrans" cxnId="{7A6E9E5A-5169-4E01-BA61-460A64D9768C}">
      <dgm:prSet/>
      <dgm:spPr/>
      <dgm:t>
        <a:bodyPr/>
        <a:lstStyle/>
        <a:p>
          <a:endParaRPr lang="es-CL"/>
        </a:p>
      </dgm:t>
    </dgm:pt>
    <dgm:pt modelId="{E17C08D5-60F9-4004-BBD2-52540D2DE884}" type="sibTrans" cxnId="{7A6E9E5A-5169-4E01-BA61-460A64D9768C}">
      <dgm:prSet/>
      <dgm:spPr/>
      <dgm:t>
        <a:bodyPr/>
        <a:lstStyle/>
        <a:p>
          <a:endParaRPr lang="es-CL"/>
        </a:p>
      </dgm:t>
    </dgm:pt>
    <dgm:pt modelId="{E40585A8-5BA5-4623-A819-A31821E2F075}">
      <dgm:prSet phldrT="[Texto]"/>
      <dgm:spPr/>
      <dgm:t>
        <a:bodyPr/>
        <a:lstStyle/>
        <a:p>
          <a:r>
            <a:rPr lang="es-CL" dirty="0"/>
            <a:t>Vista curso referencia</a:t>
          </a:r>
        </a:p>
      </dgm:t>
    </dgm:pt>
    <dgm:pt modelId="{27752CAE-5637-46AD-844A-137B137C8CB1}" type="parTrans" cxnId="{4D148594-3EA5-4CD7-9818-2DBB5D36AE58}">
      <dgm:prSet/>
      <dgm:spPr/>
      <dgm:t>
        <a:bodyPr/>
        <a:lstStyle/>
        <a:p>
          <a:endParaRPr lang="es-CL"/>
        </a:p>
      </dgm:t>
    </dgm:pt>
    <dgm:pt modelId="{A3FF2C42-0DCD-4E69-BF3A-DF54197B84C6}" type="sibTrans" cxnId="{4D148594-3EA5-4CD7-9818-2DBB5D36AE58}">
      <dgm:prSet/>
      <dgm:spPr/>
      <dgm:t>
        <a:bodyPr/>
        <a:lstStyle/>
        <a:p>
          <a:endParaRPr lang="es-CL"/>
        </a:p>
      </dgm:t>
    </dgm:pt>
    <dgm:pt modelId="{E3392FE7-9F30-4303-A954-A6605FDE40E6}">
      <dgm:prSet phldrT="[Texto]"/>
      <dgm:spPr/>
      <dgm:t>
        <a:bodyPr/>
        <a:lstStyle/>
        <a:p>
          <a:r>
            <a:rPr lang="es-CL" dirty="0"/>
            <a:t>Vista </a:t>
          </a:r>
          <a:r>
            <a:rPr lang="es-CL" dirty="0" err="1"/>
            <a:t>login</a:t>
          </a:r>
          <a:endParaRPr lang="es-CL" dirty="0"/>
        </a:p>
      </dgm:t>
    </dgm:pt>
    <dgm:pt modelId="{0181C0FB-28EC-4AFF-AE39-F8B0D5B1C341}" type="parTrans" cxnId="{DB78EB9F-59AB-4BA6-81B2-21124FA04371}">
      <dgm:prSet/>
      <dgm:spPr/>
      <dgm:t>
        <a:bodyPr/>
        <a:lstStyle/>
        <a:p>
          <a:endParaRPr lang="es-CL"/>
        </a:p>
      </dgm:t>
    </dgm:pt>
    <dgm:pt modelId="{2A669A5D-D678-408F-BA9C-24A316CF8698}" type="sibTrans" cxnId="{DB78EB9F-59AB-4BA6-81B2-21124FA04371}">
      <dgm:prSet/>
      <dgm:spPr/>
      <dgm:t>
        <a:bodyPr/>
        <a:lstStyle/>
        <a:p>
          <a:endParaRPr lang="es-CL"/>
        </a:p>
      </dgm:t>
    </dgm:pt>
    <dgm:pt modelId="{3681F79F-13A9-4642-998E-00B1BBE6873F}">
      <dgm:prSet phldrT="[Texto]"/>
      <dgm:spPr/>
      <dgm:t>
        <a:bodyPr/>
        <a:lstStyle/>
        <a:p>
          <a:r>
            <a:rPr lang="es-CL" dirty="0"/>
            <a:t>Vista profesor</a:t>
          </a:r>
        </a:p>
      </dgm:t>
    </dgm:pt>
    <dgm:pt modelId="{FBB18AA6-089B-4EC7-89E9-9BA6771676A7}" type="parTrans" cxnId="{75BF8546-3EFF-4390-A596-9F6E72A78B52}">
      <dgm:prSet/>
      <dgm:spPr/>
      <dgm:t>
        <a:bodyPr/>
        <a:lstStyle/>
        <a:p>
          <a:endParaRPr lang="es-CL"/>
        </a:p>
      </dgm:t>
    </dgm:pt>
    <dgm:pt modelId="{12579B5F-E24B-47F4-8565-4743597A3DEF}" type="sibTrans" cxnId="{75BF8546-3EFF-4390-A596-9F6E72A78B52}">
      <dgm:prSet/>
      <dgm:spPr/>
      <dgm:t>
        <a:bodyPr/>
        <a:lstStyle/>
        <a:p>
          <a:endParaRPr lang="es-CL"/>
        </a:p>
      </dgm:t>
    </dgm:pt>
    <dgm:pt modelId="{934DA4CB-223A-4F0E-BB4D-77820B6402D9}">
      <dgm:prSet phldrT="[Texto]"/>
      <dgm:spPr/>
      <dgm:t>
        <a:bodyPr/>
        <a:lstStyle/>
        <a:p>
          <a:r>
            <a:rPr lang="es-CL" dirty="0"/>
            <a:t>Vista unidad</a:t>
          </a:r>
        </a:p>
      </dgm:t>
    </dgm:pt>
    <dgm:pt modelId="{567A6E8D-58AA-4FC4-9B79-E94AF1459DCC}" type="parTrans" cxnId="{5B6B6D16-B2B2-408F-94CE-83AA5B95B47D}">
      <dgm:prSet/>
      <dgm:spPr/>
      <dgm:t>
        <a:bodyPr/>
        <a:lstStyle/>
        <a:p>
          <a:endParaRPr lang="es-CL"/>
        </a:p>
      </dgm:t>
    </dgm:pt>
    <dgm:pt modelId="{DF2462D7-CE93-4B06-BA2A-7832DB747FCC}" type="sibTrans" cxnId="{5B6B6D16-B2B2-408F-94CE-83AA5B95B47D}">
      <dgm:prSet/>
      <dgm:spPr/>
      <dgm:t>
        <a:bodyPr/>
        <a:lstStyle/>
        <a:p>
          <a:endParaRPr lang="es-CL"/>
        </a:p>
      </dgm:t>
    </dgm:pt>
    <dgm:pt modelId="{030B7DF3-168D-40FD-9F1F-3F661108EE51}">
      <dgm:prSet phldrT="[Texto]"/>
      <dgm:spPr/>
      <dgm:t>
        <a:bodyPr/>
        <a:lstStyle/>
        <a:p>
          <a:r>
            <a:rPr lang="es-CL" dirty="0"/>
            <a:t>Vista usuario</a:t>
          </a:r>
        </a:p>
      </dgm:t>
    </dgm:pt>
    <dgm:pt modelId="{C0E6BCDD-6A06-4A36-851E-0EA87118191D}" type="parTrans" cxnId="{E7D68C22-8237-4A7B-810A-F95377F898FE}">
      <dgm:prSet/>
      <dgm:spPr/>
      <dgm:t>
        <a:bodyPr/>
        <a:lstStyle/>
        <a:p>
          <a:endParaRPr lang="es-CL"/>
        </a:p>
      </dgm:t>
    </dgm:pt>
    <dgm:pt modelId="{9BCBCFBF-9B2A-42E3-89BF-580BE33AABB9}" type="sibTrans" cxnId="{E7D68C22-8237-4A7B-810A-F95377F898FE}">
      <dgm:prSet/>
      <dgm:spPr/>
      <dgm:t>
        <a:bodyPr/>
        <a:lstStyle/>
        <a:p>
          <a:endParaRPr lang="es-CL"/>
        </a:p>
      </dgm:t>
    </dgm:pt>
    <dgm:pt modelId="{6F940FF1-6CEB-4DF6-881A-D11FBD91126E}" type="pres">
      <dgm:prSet presAssocID="{12BDDB17-ADB5-4BF0-A5F4-3BB9CADBA207}" presName="linear" presStyleCnt="0">
        <dgm:presLayoutVars>
          <dgm:animLvl val="lvl"/>
          <dgm:resizeHandles val="exact"/>
        </dgm:presLayoutVars>
      </dgm:prSet>
      <dgm:spPr/>
    </dgm:pt>
    <dgm:pt modelId="{00C4F115-0568-4F51-8978-FB08E30F9833}" type="pres">
      <dgm:prSet presAssocID="{EF72A466-43C5-4E42-97F4-06D1226F168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DCEF1F2-6C24-4434-AD6C-EEBD373FB559}" type="pres">
      <dgm:prSet presAssocID="{EF72A466-43C5-4E42-97F4-06D1226F168F}" presName="childText" presStyleLbl="revTx" presStyleIdx="0" presStyleCnt="3">
        <dgm:presLayoutVars>
          <dgm:bulletEnabled val="1"/>
        </dgm:presLayoutVars>
      </dgm:prSet>
      <dgm:spPr/>
    </dgm:pt>
    <dgm:pt modelId="{B7DB5905-9E03-46D2-8D26-41D4AAB9995B}" type="pres">
      <dgm:prSet presAssocID="{2D5CA454-478F-434D-9733-6008C86920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DAFFA0-213A-4744-851A-B99849A1F663}" type="pres">
      <dgm:prSet presAssocID="{2D5CA454-478F-434D-9733-6008C86920C2}" presName="childText" presStyleLbl="revTx" presStyleIdx="1" presStyleCnt="3">
        <dgm:presLayoutVars>
          <dgm:bulletEnabled val="1"/>
        </dgm:presLayoutVars>
      </dgm:prSet>
      <dgm:spPr/>
    </dgm:pt>
    <dgm:pt modelId="{4EC3DBBD-3456-4602-96E4-FE583FB504A8}" type="pres">
      <dgm:prSet presAssocID="{28232DA4-776A-4E87-9D4A-B593DE8F176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62F9F6F-F635-47F9-913E-8DB8AB0EA7B5}" type="pres">
      <dgm:prSet presAssocID="{28232DA4-776A-4E87-9D4A-B593DE8F176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43E7F0A-1B5C-47C9-8D8B-A3480780DDF2}" srcId="{2D5CA454-478F-434D-9733-6008C86920C2}" destId="{AEC69D5C-D0A7-42EC-ADBE-C7CF16BC0247}" srcOrd="7" destOrd="0" parTransId="{E3358CBD-08E9-4DD1-B79D-65CD9FEF677E}" sibTransId="{825D170F-E83B-4927-B576-C53E1C05CC57}"/>
    <dgm:cxn modelId="{D14F3B0D-8B07-4C03-BFCF-EA02788C7370}" type="presOf" srcId="{2225F181-62F2-496F-9A6B-B149E2F00065}" destId="{9DCEF1F2-6C24-4434-AD6C-EEBD373FB559}" srcOrd="0" destOrd="0" presId="urn:microsoft.com/office/officeart/2005/8/layout/vList2"/>
    <dgm:cxn modelId="{2F86560F-3236-4C7F-9339-82C7F6CD3383}" type="presOf" srcId="{E3392FE7-9F30-4303-A954-A6605FDE40E6}" destId="{9DCEF1F2-6C24-4434-AD6C-EEBD373FB559}" srcOrd="0" destOrd="5" presId="urn:microsoft.com/office/officeart/2005/8/layout/vList2"/>
    <dgm:cxn modelId="{CF707413-E108-4C75-814F-66EF553A65ED}" srcId="{2D5CA454-478F-434D-9733-6008C86920C2}" destId="{3F4FB74E-3BC7-4701-A1F1-434EC2531A69}" srcOrd="0" destOrd="0" parTransId="{6159D85A-C0A8-49E6-AAC4-27EDCE11F49C}" sibTransId="{C2E22631-FB50-4F12-873D-64F1D572CDF5}"/>
    <dgm:cxn modelId="{5B6B6D16-B2B2-408F-94CE-83AA5B95B47D}" srcId="{EF72A466-43C5-4E42-97F4-06D1226F168F}" destId="{934DA4CB-223A-4F0E-BB4D-77820B6402D9}" srcOrd="7" destOrd="0" parTransId="{567A6E8D-58AA-4FC4-9B79-E94AF1459DCC}" sibTransId="{DF2462D7-CE93-4B06-BA2A-7832DB747FCC}"/>
    <dgm:cxn modelId="{16BDCF19-E092-49A0-AF96-DBB47C40E554}" type="presOf" srcId="{EF72A466-43C5-4E42-97F4-06D1226F168F}" destId="{00C4F115-0568-4F51-8978-FB08E30F9833}" srcOrd="0" destOrd="0" presId="urn:microsoft.com/office/officeart/2005/8/layout/vList2"/>
    <dgm:cxn modelId="{068EE51E-DA9B-4AB2-855A-566CCC2EDD78}" type="presOf" srcId="{28232DA4-776A-4E87-9D4A-B593DE8F1762}" destId="{4EC3DBBD-3456-4602-96E4-FE583FB504A8}" srcOrd="0" destOrd="0" presId="urn:microsoft.com/office/officeart/2005/8/layout/vList2"/>
    <dgm:cxn modelId="{2FB55821-2976-4AAA-A5D6-05BD3603E7E0}" srcId="{2D5CA454-478F-434D-9733-6008C86920C2}" destId="{88EC7B60-2005-4C54-9E68-E3FD38254E8F}" srcOrd="2" destOrd="0" parTransId="{638251BF-0372-4A4F-9F12-FA931BF80EAD}" sibTransId="{098AF57E-E1C4-4E99-871D-B60BEFCA32F3}"/>
    <dgm:cxn modelId="{E5EECA21-5724-4957-9AB1-DC7E2CA3CA49}" srcId="{EF72A466-43C5-4E42-97F4-06D1226F168F}" destId="{2225F181-62F2-496F-9A6B-B149E2F00065}" srcOrd="0" destOrd="0" parTransId="{3B08116D-B078-42FE-9E87-4981EFA16145}" sibTransId="{B93C0DD5-0CEC-4CE5-897D-E406138D8D57}"/>
    <dgm:cxn modelId="{E7D68C22-8237-4A7B-810A-F95377F898FE}" srcId="{EF72A466-43C5-4E42-97F4-06D1226F168F}" destId="{030B7DF3-168D-40FD-9F1F-3F661108EE51}" srcOrd="8" destOrd="0" parTransId="{C0E6BCDD-6A06-4A36-851E-0EA87118191D}" sibTransId="{9BCBCFBF-9B2A-42E3-89BF-580BE33AABB9}"/>
    <dgm:cxn modelId="{9D654628-BF68-498D-B378-7E215F6F1D60}" type="presOf" srcId="{23CC091C-8A27-4F51-A639-DAB5EBE4FCEA}" destId="{00DAFFA0-213A-4744-851A-B99849A1F663}" srcOrd="0" destOrd="5" presId="urn:microsoft.com/office/officeart/2005/8/layout/vList2"/>
    <dgm:cxn modelId="{33B0CA60-8FA0-4E0B-A75D-55D4D7D04234}" srcId="{2D5CA454-478F-434D-9733-6008C86920C2}" destId="{C4284A12-5C4B-48E3-AB92-FC03AFD1A91E}" srcOrd="8" destOrd="0" parTransId="{3EAADE3B-D0EC-4B40-836F-5F3A32776C60}" sibTransId="{FE8FF619-15B3-4BEB-B4A8-F78023D24EAC}"/>
    <dgm:cxn modelId="{6A4ACA42-C51E-4A59-9B1A-ABFA977653B8}" srcId="{2D5CA454-478F-434D-9733-6008C86920C2}" destId="{23CC091C-8A27-4F51-A639-DAB5EBE4FCEA}" srcOrd="5" destOrd="0" parTransId="{5AA16E5D-521C-4766-9B8F-69FB30D04079}" sibTransId="{91018E46-213F-4067-AB49-92357F78FC2B}"/>
    <dgm:cxn modelId="{75BF8546-3EFF-4390-A596-9F6E72A78B52}" srcId="{EF72A466-43C5-4E42-97F4-06D1226F168F}" destId="{3681F79F-13A9-4642-998E-00B1BBE6873F}" srcOrd="6" destOrd="0" parTransId="{FBB18AA6-089B-4EC7-89E9-9BA6771676A7}" sibTransId="{12579B5F-E24B-47F4-8565-4743597A3DEF}"/>
    <dgm:cxn modelId="{54B0EC47-3339-49E1-986C-0E45768CC945}" type="presOf" srcId="{E40585A8-5BA5-4623-A819-A31821E2F075}" destId="{9DCEF1F2-6C24-4434-AD6C-EEBD373FB559}" srcOrd="0" destOrd="4" presId="urn:microsoft.com/office/officeart/2005/8/layout/vList2"/>
    <dgm:cxn modelId="{0B8EDD6A-433B-4026-AD01-539CACA69A2B}" type="presOf" srcId="{3681F79F-13A9-4642-998E-00B1BBE6873F}" destId="{9DCEF1F2-6C24-4434-AD6C-EEBD373FB559}" srcOrd="0" destOrd="6" presId="urn:microsoft.com/office/officeart/2005/8/layout/vList2"/>
    <dgm:cxn modelId="{57BE454B-8D0A-496A-9A37-5F2722DC44F5}" type="presOf" srcId="{0F28195D-6363-4AA1-ACB8-190AA3D1B5DE}" destId="{9DCEF1F2-6C24-4434-AD6C-EEBD373FB559}" srcOrd="0" destOrd="3" presId="urn:microsoft.com/office/officeart/2005/8/layout/vList2"/>
    <dgm:cxn modelId="{C458BB4B-AA05-490E-8044-73AEE89ABF0F}" type="presOf" srcId="{934DA4CB-223A-4F0E-BB4D-77820B6402D9}" destId="{9DCEF1F2-6C24-4434-AD6C-EEBD373FB559}" srcOrd="0" destOrd="7" presId="urn:microsoft.com/office/officeart/2005/8/layout/vList2"/>
    <dgm:cxn modelId="{DB981771-DA41-45C7-924C-952440D08C6F}" srcId="{12BDDB17-ADB5-4BF0-A5F4-3BB9CADBA207}" destId="{EF72A466-43C5-4E42-97F4-06D1226F168F}" srcOrd="0" destOrd="0" parTransId="{E7F0FD4C-9795-435A-AC52-4070EFA65678}" sibTransId="{42A7D061-66F9-4E49-86FF-9B03E9D8A190}"/>
    <dgm:cxn modelId="{47A4AD71-91F3-4958-AF7D-2B280B0F3CC7}" type="presOf" srcId="{3702AA7D-FAF7-452A-A2F4-36368AD218CD}" destId="{9DCEF1F2-6C24-4434-AD6C-EEBD373FB559}" srcOrd="0" destOrd="2" presId="urn:microsoft.com/office/officeart/2005/8/layout/vList2"/>
    <dgm:cxn modelId="{7A6E9E5A-5169-4E01-BA61-460A64D9768C}" srcId="{EF72A466-43C5-4E42-97F4-06D1226F168F}" destId="{0F28195D-6363-4AA1-ACB8-190AA3D1B5DE}" srcOrd="3" destOrd="0" parTransId="{BF8793EB-A050-4C7F-8378-77E33D9A76B2}" sibTransId="{E17C08D5-60F9-4004-BBD2-52540D2DE884}"/>
    <dgm:cxn modelId="{32E7A482-69AE-4E0C-B7AD-597CF7661B15}" type="presOf" srcId="{9AD21B1F-A88A-49D1-95C1-83A10F832D32}" destId="{00DAFFA0-213A-4744-851A-B99849A1F663}" srcOrd="0" destOrd="4" presId="urn:microsoft.com/office/officeart/2005/8/layout/vList2"/>
    <dgm:cxn modelId="{1A63C282-41F5-4BF7-83B3-DB5185354701}" srcId="{EF72A466-43C5-4E42-97F4-06D1226F168F}" destId="{3702AA7D-FAF7-452A-A2F4-36368AD218CD}" srcOrd="2" destOrd="0" parTransId="{58B53DEF-E14D-4A32-A0D4-6145F77E2FF9}" sibTransId="{3D696640-6A74-4C14-A33C-2F47FADBA986}"/>
    <dgm:cxn modelId="{628C8B8B-0E2B-44A1-89F4-121A7B7BE6D1}" srcId="{28232DA4-776A-4E87-9D4A-B593DE8F1762}" destId="{DD741F72-D031-4CE6-B17E-4F454164EE18}" srcOrd="1" destOrd="0" parTransId="{4FB0197E-412A-4DDA-9B49-71566F763CD0}" sibTransId="{9B95FDFB-6A86-4647-AFD6-24BB4F8E7BD7}"/>
    <dgm:cxn modelId="{4D148594-3EA5-4CD7-9818-2DBB5D36AE58}" srcId="{EF72A466-43C5-4E42-97F4-06D1226F168F}" destId="{E40585A8-5BA5-4623-A819-A31821E2F075}" srcOrd="4" destOrd="0" parTransId="{27752CAE-5637-46AD-844A-137B137C8CB1}" sibTransId="{A3FF2C42-0DCD-4E69-BF3A-DF54197B84C6}"/>
    <dgm:cxn modelId="{98AAD597-C1E6-415E-97AF-C943F282ACC9}" type="presOf" srcId="{12BDDB17-ADB5-4BF0-A5F4-3BB9CADBA207}" destId="{6F940FF1-6CEB-4DF6-881A-D11FBD91126E}" srcOrd="0" destOrd="0" presId="urn:microsoft.com/office/officeart/2005/8/layout/vList2"/>
    <dgm:cxn modelId="{E615BB9A-FD3E-4DCE-8F3A-52F22E35D466}" srcId="{12BDDB17-ADB5-4BF0-A5F4-3BB9CADBA207}" destId="{28232DA4-776A-4E87-9D4A-B593DE8F1762}" srcOrd="2" destOrd="0" parTransId="{34A68B6F-5E32-4C6C-8ADA-A5C5FDB4972C}" sibTransId="{9A633835-2372-4F94-A162-68F03D752083}"/>
    <dgm:cxn modelId="{DB78EB9F-59AB-4BA6-81B2-21124FA04371}" srcId="{EF72A466-43C5-4E42-97F4-06D1226F168F}" destId="{E3392FE7-9F30-4303-A954-A6605FDE40E6}" srcOrd="5" destOrd="0" parTransId="{0181C0FB-28EC-4AFF-AE39-F8B0D5B1C341}" sibTransId="{2A669A5D-D678-408F-BA9C-24A316CF8698}"/>
    <dgm:cxn modelId="{117831A5-7388-4B23-9043-4626CE13FB5A}" srcId="{28232DA4-776A-4E87-9D4A-B593DE8F1762}" destId="{1C2093B7-73AD-49C1-9CF9-4AEEE51D4087}" srcOrd="0" destOrd="0" parTransId="{FD1F21EF-DE1D-4012-8210-5F1A88EA5B6C}" sibTransId="{DFA89F00-316B-486F-B798-7F7D0FE8C8CE}"/>
    <dgm:cxn modelId="{B71DEBA5-3344-469D-BC6D-61A5902590E6}" srcId="{2D5CA454-478F-434D-9733-6008C86920C2}" destId="{44B3F65E-D6C8-400C-AFC4-A666682D2562}" srcOrd="3" destOrd="0" parTransId="{DE6CD670-93DA-4A16-B857-CE10EBCF67AA}" sibTransId="{78B43993-6BD8-40F4-874D-3873014C6264}"/>
    <dgm:cxn modelId="{5BBBD8A6-0D87-4515-845B-0C63051C22E3}" type="presOf" srcId="{C4284A12-5C4B-48E3-AB92-FC03AFD1A91E}" destId="{00DAFFA0-213A-4744-851A-B99849A1F663}" srcOrd="0" destOrd="8" presId="urn:microsoft.com/office/officeart/2005/8/layout/vList2"/>
    <dgm:cxn modelId="{31CF21AE-2BA0-43FF-9C02-B49BAE7B6867}" type="presOf" srcId="{2D5CA454-478F-434D-9733-6008C86920C2}" destId="{B7DB5905-9E03-46D2-8D26-41D4AAB9995B}" srcOrd="0" destOrd="0" presId="urn:microsoft.com/office/officeart/2005/8/layout/vList2"/>
    <dgm:cxn modelId="{BA08FFB2-543E-407C-9D96-623F90DD397C}" type="presOf" srcId="{88EC7B60-2005-4C54-9E68-E3FD38254E8F}" destId="{00DAFFA0-213A-4744-851A-B99849A1F663}" srcOrd="0" destOrd="2" presId="urn:microsoft.com/office/officeart/2005/8/layout/vList2"/>
    <dgm:cxn modelId="{EF16F5B7-90DC-42FA-A2FA-9B8655B41005}" type="presOf" srcId="{DD741F72-D031-4CE6-B17E-4F454164EE18}" destId="{062F9F6F-F635-47F9-913E-8DB8AB0EA7B5}" srcOrd="0" destOrd="1" presId="urn:microsoft.com/office/officeart/2005/8/layout/vList2"/>
    <dgm:cxn modelId="{A025E5B8-C3C1-4377-B45A-6598766C20D3}" type="presOf" srcId="{0B64A27C-D427-4D76-95B9-6FED68094C08}" destId="{9DCEF1F2-6C24-4434-AD6C-EEBD373FB559}" srcOrd="0" destOrd="1" presId="urn:microsoft.com/office/officeart/2005/8/layout/vList2"/>
    <dgm:cxn modelId="{7913C6BB-009C-4088-8553-C0933EDCCF1F}" srcId="{12BDDB17-ADB5-4BF0-A5F4-3BB9CADBA207}" destId="{2D5CA454-478F-434D-9733-6008C86920C2}" srcOrd="1" destOrd="0" parTransId="{C1A8E0EC-F21B-4706-87A2-BD37C9CC4712}" sibTransId="{D4E40347-EFAB-4DB8-9B6C-B69F2056A69D}"/>
    <dgm:cxn modelId="{120223C1-1EAD-468B-9E82-E54D2C9EC4CA}" type="presOf" srcId="{1C2093B7-73AD-49C1-9CF9-4AEEE51D4087}" destId="{062F9F6F-F635-47F9-913E-8DB8AB0EA7B5}" srcOrd="0" destOrd="0" presId="urn:microsoft.com/office/officeart/2005/8/layout/vList2"/>
    <dgm:cxn modelId="{B70D3EC5-3A63-407E-90BB-0AE5B656002F}" type="presOf" srcId="{44B3F65E-D6C8-400C-AFC4-A666682D2562}" destId="{00DAFFA0-213A-4744-851A-B99849A1F663}" srcOrd="0" destOrd="3" presId="urn:microsoft.com/office/officeart/2005/8/layout/vList2"/>
    <dgm:cxn modelId="{98C73FC5-6B14-47D5-96A2-46F8B17B3316}" type="presOf" srcId="{030B7DF3-168D-40FD-9F1F-3F661108EE51}" destId="{9DCEF1F2-6C24-4434-AD6C-EEBD373FB559}" srcOrd="0" destOrd="8" presId="urn:microsoft.com/office/officeart/2005/8/layout/vList2"/>
    <dgm:cxn modelId="{D2F01DCB-5DD7-4382-8E46-429F45BCFFFF}" srcId="{EF72A466-43C5-4E42-97F4-06D1226F168F}" destId="{0B64A27C-D427-4D76-95B9-6FED68094C08}" srcOrd="1" destOrd="0" parTransId="{1155EC80-F336-4421-B6EC-E6F25E5090AD}" sibTransId="{5A9E9A08-A3DD-4053-9F61-0857A9D56013}"/>
    <dgm:cxn modelId="{6933A2D0-47BC-4145-80F6-8AAC0A5DCA26}" type="presOf" srcId="{987A38BA-0780-4E09-A74B-17F92711F4C5}" destId="{00DAFFA0-213A-4744-851A-B99849A1F663}" srcOrd="0" destOrd="6" presId="urn:microsoft.com/office/officeart/2005/8/layout/vList2"/>
    <dgm:cxn modelId="{8095F6D7-9D84-4E0C-92A3-F68F50A1AE29}" type="presOf" srcId="{3F4FB74E-3BC7-4701-A1F1-434EC2531A69}" destId="{00DAFFA0-213A-4744-851A-B99849A1F663}" srcOrd="0" destOrd="0" presId="urn:microsoft.com/office/officeart/2005/8/layout/vList2"/>
    <dgm:cxn modelId="{603E74E2-2D0B-4EA1-85E8-0D8426A73BB7}" type="presOf" srcId="{55CEE6AA-4F39-4E9A-A646-9FFAF5922C3B}" destId="{00DAFFA0-213A-4744-851A-B99849A1F663}" srcOrd="0" destOrd="1" presId="urn:microsoft.com/office/officeart/2005/8/layout/vList2"/>
    <dgm:cxn modelId="{A3D997EA-6124-488C-A698-B2643CAFF0C7}" srcId="{2D5CA454-478F-434D-9733-6008C86920C2}" destId="{55CEE6AA-4F39-4E9A-A646-9FFAF5922C3B}" srcOrd="1" destOrd="0" parTransId="{38F81BE9-46EF-4AFE-B35F-8A5587ADA0E7}" sibTransId="{A964601E-35E9-42B1-839C-2AF9FC6995F4}"/>
    <dgm:cxn modelId="{ADB411EB-0FBE-4ED0-8109-0DC4C1A20924}" srcId="{2D5CA454-478F-434D-9733-6008C86920C2}" destId="{9AD21B1F-A88A-49D1-95C1-83A10F832D32}" srcOrd="4" destOrd="0" parTransId="{5C975DEA-AA5F-41D8-810E-46363E06F927}" sibTransId="{F1DADC5C-1F79-4E9E-9637-E27690691F56}"/>
    <dgm:cxn modelId="{10CA89F0-9463-44AB-8A0D-A84103B441A2}" type="presOf" srcId="{AEC69D5C-D0A7-42EC-ADBE-C7CF16BC0247}" destId="{00DAFFA0-213A-4744-851A-B99849A1F663}" srcOrd="0" destOrd="7" presId="urn:microsoft.com/office/officeart/2005/8/layout/vList2"/>
    <dgm:cxn modelId="{2B5E24FC-369D-46B7-ACA1-D4116964CA5D}" srcId="{2D5CA454-478F-434D-9733-6008C86920C2}" destId="{987A38BA-0780-4E09-A74B-17F92711F4C5}" srcOrd="6" destOrd="0" parTransId="{F53509BB-6317-471F-8423-27BA0A56465E}" sibTransId="{7B38945F-A3A5-4F14-8A54-48C4C2D46AD1}"/>
    <dgm:cxn modelId="{F3177CAE-B5E9-4D67-8DFC-0864DB24CA9F}" type="presParOf" srcId="{6F940FF1-6CEB-4DF6-881A-D11FBD91126E}" destId="{00C4F115-0568-4F51-8978-FB08E30F9833}" srcOrd="0" destOrd="0" presId="urn:microsoft.com/office/officeart/2005/8/layout/vList2"/>
    <dgm:cxn modelId="{75EA8827-437F-4EB2-AA74-1AAD370115A6}" type="presParOf" srcId="{6F940FF1-6CEB-4DF6-881A-D11FBD91126E}" destId="{9DCEF1F2-6C24-4434-AD6C-EEBD373FB559}" srcOrd="1" destOrd="0" presId="urn:microsoft.com/office/officeart/2005/8/layout/vList2"/>
    <dgm:cxn modelId="{6D40EB21-8DCB-4C8F-A997-A6161F4725E2}" type="presParOf" srcId="{6F940FF1-6CEB-4DF6-881A-D11FBD91126E}" destId="{B7DB5905-9E03-46D2-8D26-41D4AAB9995B}" srcOrd="2" destOrd="0" presId="urn:microsoft.com/office/officeart/2005/8/layout/vList2"/>
    <dgm:cxn modelId="{6873BBD5-1EEA-4A22-832D-2424D006F9B4}" type="presParOf" srcId="{6F940FF1-6CEB-4DF6-881A-D11FBD91126E}" destId="{00DAFFA0-213A-4744-851A-B99849A1F663}" srcOrd="3" destOrd="0" presId="urn:microsoft.com/office/officeart/2005/8/layout/vList2"/>
    <dgm:cxn modelId="{48D184E5-61A2-4EF0-969D-8F00AC8F62B2}" type="presParOf" srcId="{6F940FF1-6CEB-4DF6-881A-D11FBD91126E}" destId="{4EC3DBBD-3456-4602-96E4-FE583FB504A8}" srcOrd="4" destOrd="0" presId="urn:microsoft.com/office/officeart/2005/8/layout/vList2"/>
    <dgm:cxn modelId="{C1663CCB-7436-492F-ACDB-EA90A2BDBDA0}" type="presParOf" srcId="{6F940FF1-6CEB-4DF6-881A-D11FBD91126E}" destId="{062F9F6F-F635-47F9-913E-8DB8AB0EA7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B90F6-6AAA-41D6-9CB7-E53AF264C4C7}">
      <dsp:nvSpPr>
        <dsp:cNvPr id="0" name=""/>
        <dsp:cNvSpPr/>
      </dsp:nvSpPr>
      <dsp:spPr>
        <a:xfrm>
          <a:off x="0" y="1955800"/>
          <a:ext cx="6572250" cy="167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3F230-1E98-4058-B4E0-AE72BFBE612E}">
      <dsp:nvSpPr>
        <dsp:cNvPr id="0" name=""/>
        <dsp:cNvSpPr/>
      </dsp:nvSpPr>
      <dsp:spPr>
        <a:xfrm>
          <a:off x="507111" y="2332990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C38C0-7374-4DB1-B1EA-77AAC57B2977}">
      <dsp:nvSpPr>
        <dsp:cNvPr id="0" name=""/>
        <dsp:cNvSpPr/>
      </dsp:nvSpPr>
      <dsp:spPr>
        <a:xfrm>
          <a:off x="1936242" y="1955800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Contexto</a:t>
          </a:r>
          <a:endParaRPr lang="en-US" sz="2500" kern="1200"/>
        </a:p>
      </dsp:txBody>
      <dsp:txXfrm>
        <a:off x="1936242" y="1955800"/>
        <a:ext cx="4636008" cy="16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F6F29-088C-4413-A66B-2F59CA0DFE41}">
      <dsp:nvSpPr>
        <dsp:cNvPr id="0" name=""/>
        <dsp:cNvSpPr/>
      </dsp:nvSpPr>
      <dsp:spPr>
        <a:xfrm>
          <a:off x="0" y="908049"/>
          <a:ext cx="6572250" cy="167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A58C5-D692-4321-9222-318815CF1B61}">
      <dsp:nvSpPr>
        <dsp:cNvPr id="0" name=""/>
        <dsp:cNvSpPr/>
      </dsp:nvSpPr>
      <dsp:spPr>
        <a:xfrm>
          <a:off x="507111" y="1285239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FDA15-A065-41AE-8C55-3FECB1099ACB}">
      <dsp:nvSpPr>
        <dsp:cNvPr id="0" name=""/>
        <dsp:cNvSpPr/>
      </dsp:nvSpPr>
      <dsp:spPr>
        <a:xfrm>
          <a:off x="1936242" y="908049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Objetivo General.</a:t>
          </a:r>
          <a:endParaRPr lang="en-US" sz="2500" kern="1200" dirty="0"/>
        </a:p>
      </dsp:txBody>
      <dsp:txXfrm>
        <a:off x="1936242" y="908049"/>
        <a:ext cx="4636008" cy="1676400"/>
      </dsp:txXfrm>
    </dsp:sp>
    <dsp:sp modelId="{34D4929A-221B-456A-9DA5-329A41689680}">
      <dsp:nvSpPr>
        <dsp:cNvPr id="0" name=""/>
        <dsp:cNvSpPr/>
      </dsp:nvSpPr>
      <dsp:spPr>
        <a:xfrm>
          <a:off x="0" y="3003550"/>
          <a:ext cx="6572250" cy="16764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FC5F2-930C-4050-8F30-17870FED4A84}">
      <dsp:nvSpPr>
        <dsp:cNvPr id="0" name=""/>
        <dsp:cNvSpPr/>
      </dsp:nvSpPr>
      <dsp:spPr>
        <a:xfrm>
          <a:off x="507111" y="3380740"/>
          <a:ext cx="922020" cy="922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AF9C4-08C3-44B5-AC26-256E3D0CF6D3}">
      <dsp:nvSpPr>
        <dsp:cNvPr id="0" name=""/>
        <dsp:cNvSpPr/>
      </dsp:nvSpPr>
      <dsp:spPr>
        <a:xfrm>
          <a:off x="1936242" y="3003550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Objetivos específicos.</a:t>
          </a:r>
          <a:endParaRPr lang="en-US" sz="2500" kern="1200" dirty="0"/>
        </a:p>
      </dsp:txBody>
      <dsp:txXfrm>
        <a:off x="1936242" y="3003550"/>
        <a:ext cx="4636008" cy="16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19CBC-A478-40E4-9732-A4A17C3FA3B2}">
      <dsp:nvSpPr>
        <dsp:cNvPr id="0" name=""/>
        <dsp:cNvSpPr/>
      </dsp:nvSpPr>
      <dsp:spPr>
        <a:xfrm>
          <a:off x="0" y="908049"/>
          <a:ext cx="6572250" cy="167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99AE8-FB7C-4085-BF1C-83B1CDA49CF0}">
      <dsp:nvSpPr>
        <dsp:cNvPr id="0" name=""/>
        <dsp:cNvSpPr/>
      </dsp:nvSpPr>
      <dsp:spPr>
        <a:xfrm>
          <a:off x="507111" y="1285239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B97AD-49EA-4C63-A1BA-BB676FA6AC50}">
      <dsp:nvSpPr>
        <dsp:cNvPr id="0" name=""/>
        <dsp:cNvSpPr/>
      </dsp:nvSpPr>
      <dsp:spPr>
        <a:xfrm>
          <a:off x="1936242" y="908049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Planificación.</a:t>
          </a:r>
          <a:endParaRPr lang="en-US" sz="2500" kern="1200" dirty="0"/>
        </a:p>
      </dsp:txBody>
      <dsp:txXfrm>
        <a:off x="1936242" y="908049"/>
        <a:ext cx="4636008" cy="1676400"/>
      </dsp:txXfrm>
    </dsp:sp>
    <dsp:sp modelId="{BBDFDECC-85A8-4DD2-A471-5A8E559292B9}">
      <dsp:nvSpPr>
        <dsp:cNvPr id="0" name=""/>
        <dsp:cNvSpPr/>
      </dsp:nvSpPr>
      <dsp:spPr>
        <a:xfrm>
          <a:off x="0" y="3003550"/>
          <a:ext cx="6572250" cy="16764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2216-2500-4A54-8C0D-0C55ACF7BA30}">
      <dsp:nvSpPr>
        <dsp:cNvPr id="0" name=""/>
        <dsp:cNvSpPr/>
      </dsp:nvSpPr>
      <dsp:spPr>
        <a:xfrm>
          <a:off x="507111" y="3380740"/>
          <a:ext cx="922020" cy="922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BFDB5-E61B-46F5-B383-518BC62EA55D}">
      <dsp:nvSpPr>
        <dsp:cNvPr id="0" name=""/>
        <dsp:cNvSpPr/>
      </dsp:nvSpPr>
      <dsp:spPr>
        <a:xfrm>
          <a:off x="1936242" y="3003550"/>
          <a:ext cx="2957512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Arquitectura.</a:t>
          </a:r>
          <a:endParaRPr lang="en-US" sz="2500" kern="1200" dirty="0"/>
        </a:p>
      </dsp:txBody>
      <dsp:txXfrm>
        <a:off x="1936242" y="3003550"/>
        <a:ext cx="2957512" cy="1676400"/>
      </dsp:txXfrm>
    </dsp:sp>
    <dsp:sp modelId="{50CAD599-A55F-4E75-B9B4-992F05C87D59}">
      <dsp:nvSpPr>
        <dsp:cNvPr id="0" name=""/>
        <dsp:cNvSpPr/>
      </dsp:nvSpPr>
      <dsp:spPr>
        <a:xfrm>
          <a:off x="4893754" y="3003550"/>
          <a:ext cx="1678495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Lógica.</a:t>
          </a:r>
          <a:endParaRPr lang="en-US" sz="1800" kern="1200" dirty="0"/>
        </a:p>
      </dsp:txBody>
      <dsp:txXfrm>
        <a:off x="4893754" y="3003550"/>
        <a:ext cx="1678495" cy="16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4DFF9-CB55-4C1B-8ADB-E1A31E12B05C}">
      <dsp:nvSpPr>
        <dsp:cNvPr id="0" name=""/>
        <dsp:cNvSpPr/>
      </dsp:nvSpPr>
      <dsp:spPr>
        <a:xfrm>
          <a:off x="0" y="2319"/>
          <a:ext cx="6572250" cy="11754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B13D7-BAA4-4C33-B435-F1EF60D5CE41}">
      <dsp:nvSpPr>
        <dsp:cNvPr id="0" name=""/>
        <dsp:cNvSpPr/>
      </dsp:nvSpPr>
      <dsp:spPr>
        <a:xfrm>
          <a:off x="355571" y="266794"/>
          <a:ext cx="646494" cy="646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06E4A-2D68-4C08-A195-49360D7E10F2}">
      <dsp:nvSpPr>
        <dsp:cNvPr id="0" name=""/>
        <dsp:cNvSpPr/>
      </dsp:nvSpPr>
      <dsp:spPr>
        <a:xfrm>
          <a:off x="1357638" y="2319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Metodología de desarrollo es XP.</a:t>
          </a:r>
          <a:endParaRPr lang="en-US" sz="2000" kern="1200" dirty="0"/>
        </a:p>
      </dsp:txBody>
      <dsp:txXfrm>
        <a:off x="1357638" y="2319"/>
        <a:ext cx="5214611" cy="1175444"/>
      </dsp:txXfrm>
    </dsp:sp>
    <dsp:sp modelId="{36ACB90E-0C5B-4B2D-9369-F6621BF2B8DA}">
      <dsp:nvSpPr>
        <dsp:cNvPr id="0" name=""/>
        <dsp:cNvSpPr/>
      </dsp:nvSpPr>
      <dsp:spPr>
        <a:xfrm>
          <a:off x="0" y="1471624"/>
          <a:ext cx="6572250" cy="11754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272EB-9B4D-4C4B-8ED7-5B5D4A74EFED}">
      <dsp:nvSpPr>
        <dsp:cNvPr id="0" name=""/>
        <dsp:cNvSpPr/>
      </dsp:nvSpPr>
      <dsp:spPr>
        <a:xfrm>
          <a:off x="355571" y="1736099"/>
          <a:ext cx="646494" cy="646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C09F8-DEC7-40F8-B8D3-1454BF4A51EA}">
      <dsp:nvSpPr>
        <dsp:cNvPr id="0" name=""/>
        <dsp:cNvSpPr/>
      </dsp:nvSpPr>
      <dsp:spPr>
        <a:xfrm>
          <a:off x="1357638" y="1471624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b="1" kern="1200" noProof="0" dirty="0"/>
            <a:t>Tres</a:t>
          </a:r>
          <a:r>
            <a:rPr lang="es-CL" sz="2000" kern="1200" noProof="0" dirty="0"/>
            <a:t> iteraciones y cada una requiere de </a:t>
          </a:r>
          <a:r>
            <a:rPr lang="es-CL" sz="2000" b="1" kern="1200" noProof="0" dirty="0"/>
            <a:t>tres</a:t>
          </a:r>
          <a:r>
            <a:rPr lang="es-CL" sz="2000" kern="1200" noProof="0" dirty="0"/>
            <a:t> semanas.</a:t>
          </a:r>
        </a:p>
      </dsp:txBody>
      <dsp:txXfrm>
        <a:off x="1357638" y="1471624"/>
        <a:ext cx="5214611" cy="1175444"/>
      </dsp:txXfrm>
    </dsp:sp>
    <dsp:sp modelId="{E3C3D367-AA80-43D9-887D-9AF012E5F0A2}">
      <dsp:nvSpPr>
        <dsp:cNvPr id="0" name=""/>
        <dsp:cNvSpPr/>
      </dsp:nvSpPr>
      <dsp:spPr>
        <a:xfrm>
          <a:off x="0" y="2940930"/>
          <a:ext cx="6572250" cy="11754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0D426-067E-423D-8C46-1F3D6D38646B}">
      <dsp:nvSpPr>
        <dsp:cNvPr id="0" name=""/>
        <dsp:cNvSpPr/>
      </dsp:nvSpPr>
      <dsp:spPr>
        <a:xfrm>
          <a:off x="355571" y="3205405"/>
          <a:ext cx="646494" cy="646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E2998-5C2E-446B-9299-34833A4F421D}">
      <dsp:nvSpPr>
        <dsp:cNvPr id="0" name=""/>
        <dsp:cNvSpPr/>
      </dsp:nvSpPr>
      <dsp:spPr>
        <a:xfrm>
          <a:off x="1357638" y="2940930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Enfoque Rol Administrador</a:t>
          </a:r>
          <a:endParaRPr lang="en-US" sz="2000" kern="1200" dirty="0"/>
        </a:p>
      </dsp:txBody>
      <dsp:txXfrm>
        <a:off x="1357638" y="2940930"/>
        <a:ext cx="5214611" cy="1175444"/>
      </dsp:txXfrm>
    </dsp:sp>
    <dsp:sp modelId="{9D06B8DC-D252-49D8-9F58-EA7B6BD0E03F}">
      <dsp:nvSpPr>
        <dsp:cNvPr id="0" name=""/>
        <dsp:cNvSpPr/>
      </dsp:nvSpPr>
      <dsp:spPr>
        <a:xfrm>
          <a:off x="0" y="4410236"/>
          <a:ext cx="6572250" cy="11754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30C6E-CE33-4A4E-A9DE-CAD3C1292E67}">
      <dsp:nvSpPr>
        <dsp:cNvPr id="0" name=""/>
        <dsp:cNvSpPr/>
      </dsp:nvSpPr>
      <dsp:spPr>
        <a:xfrm>
          <a:off x="355571" y="4674711"/>
          <a:ext cx="646494" cy="646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BD229-5157-4F49-A302-7E158A3692DC}">
      <dsp:nvSpPr>
        <dsp:cNvPr id="0" name=""/>
        <dsp:cNvSpPr/>
      </dsp:nvSpPr>
      <dsp:spPr>
        <a:xfrm>
          <a:off x="1357638" y="4410236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Cada iteración está compuesta por fases planificación, diseño, construcción y pruebas.</a:t>
          </a:r>
          <a:endParaRPr lang="en-US" sz="2000" kern="1200" dirty="0"/>
        </a:p>
      </dsp:txBody>
      <dsp:txXfrm>
        <a:off x="1357638" y="4410236"/>
        <a:ext cx="5214611" cy="11754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4F115-0568-4F51-8978-FB08E30F9833}">
      <dsp:nvSpPr>
        <dsp:cNvPr id="0" name=""/>
        <dsp:cNvSpPr/>
      </dsp:nvSpPr>
      <dsp:spPr>
        <a:xfrm>
          <a:off x="0" y="86364"/>
          <a:ext cx="5635752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Capa de presentación</a:t>
          </a:r>
        </a:p>
      </dsp:txBody>
      <dsp:txXfrm>
        <a:off x="21704" y="108068"/>
        <a:ext cx="5592344" cy="401192"/>
      </dsp:txXfrm>
    </dsp:sp>
    <dsp:sp modelId="{9DCEF1F2-6C24-4434-AD6C-EEBD373FB559}">
      <dsp:nvSpPr>
        <dsp:cNvPr id="0" name=""/>
        <dsp:cNvSpPr/>
      </dsp:nvSpPr>
      <dsp:spPr>
        <a:xfrm>
          <a:off x="0" y="530964"/>
          <a:ext cx="5635752" cy="224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3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Vista alumno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Vista apoderado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Vista asignatura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Vista curso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Vista curso referencia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Vista </a:t>
          </a:r>
          <a:r>
            <a:rPr lang="es-CL" sz="1500" kern="1200" dirty="0" err="1"/>
            <a:t>login</a:t>
          </a:r>
          <a:endParaRPr lang="es-CL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Vista profesor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Vista unidad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Vista usuario</a:t>
          </a:r>
        </a:p>
      </dsp:txBody>
      <dsp:txXfrm>
        <a:off x="0" y="530964"/>
        <a:ext cx="5635752" cy="2241809"/>
      </dsp:txXfrm>
    </dsp:sp>
    <dsp:sp modelId="{B7DB5905-9E03-46D2-8D26-41D4AAB9995B}">
      <dsp:nvSpPr>
        <dsp:cNvPr id="0" name=""/>
        <dsp:cNvSpPr/>
      </dsp:nvSpPr>
      <dsp:spPr>
        <a:xfrm>
          <a:off x="0" y="2772774"/>
          <a:ext cx="5635752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Capa de negocio</a:t>
          </a:r>
        </a:p>
      </dsp:txBody>
      <dsp:txXfrm>
        <a:off x="21704" y="2794478"/>
        <a:ext cx="5592344" cy="401192"/>
      </dsp:txXfrm>
    </dsp:sp>
    <dsp:sp modelId="{00DAFFA0-213A-4744-851A-B99849A1F663}">
      <dsp:nvSpPr>
        <dsp:cNvPr id="0" name=""/>
        <dsp:cNvSpPr/>
      </dsp:nvSpPr>
      <dsp:spPr>
        <a:xfrm>
          <a:off x="0" y="3217374"/>
          <a:ext cx="5635752" cy="224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3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Controlador alumno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Controlador apoderado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Controlador asignatura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Controlador curso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Controlador curso referencia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Controlador </a:t>
          </a:r>
          <a:r>
            <a:rPr lang="es-CL" sz="1500" kern="1200" dirty="0" err="1"/>
            <a:t>login</a:t>
          </a:r>
          <a:endParaRPr lang="es-CL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Controlador profesor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Controlador unidad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Controlador usuario</a:t>
          </a:r>
        </a:p>
      </dsp:txBody>
      <dsp:txXfrm>
        <a:off x="0" y="3217374"/>
        <a:ext cx="5635752" cy="2241809"/>
      </dsp:txXfrm>
    </dsp:sp>
    <dsp:sp modelId="{4EC3DBBD-3456-4602-96E4-FE583FB504A8}">
      <dsp:nvSpPr>
        <dsp:cNvPr id="0" name=""/>
        <dsp:cNvSpPr/>
      </dsp:nvSpPr>
      <dsp:spPr>
        <a:xfrm>
          <a:off x="0" y="5459184"/>
          <a:ext cx="5635752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Capa de datos</a:t>
          </a:r>
        </a:p>
      </dsp:txBody>
      <dsp:txXfrm>
        <a:off x="21704" y="5480888"/>
        <a:ext cx="5592344" cy="401192"/>
      </dsp:txXfrm>
    </dsp:sp>
    <dsp:sp modelId="{062F9F6F-F635-47F9-913E-8DB8AB0EA7B5}">
      <dsp:nvSpPr>
        <dsp:cNvPr id="0" name=""/>
        <dsp:cNvSpPr/>
      </dsp:nvSpPr>
      <dsp:spPr>
        <a:xfrm>
          <a:off x="0" y="5903784"/>
          <a:ext cx="5635752" cy="501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3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Modelo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BD</a:t>
          </a:r>
        </a:p>
      </dsp:txBody>
      <dsp:txXfrm>
        <a:off x="0" y="5903784"/>
        <a:ext cx="5635752" cy="501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16DABE-85CE-4CF1-AF3A-7C6DEB74E5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36E3E1-1493-4022-8E44-06D8FBF52A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442CE-16E6-4FAD-ADDE-307909474A30}" type="datetimeFigureOut">
              <a:rPr lang="es-CL" smtClean="0"/>
              <a:t>09-06-2021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70AA36-306D-4C1D-BA1A-C4E70ADF08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0F8266-D653-4599-8464-0477E55824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56386-D988-44B7-ACCD-99F42CC59E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6518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38D37-8278-4B9F-B5F5-9FB58D5B68B9}" type="datetimeFigureOut">
              <a:rPr lang="es-CL" smtClean="0"/>
              <a:t>09-06-2021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9C0B8-4589-4F75-A125-A52649EE3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15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2814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9560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4742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7114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4379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0502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5900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7048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1126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1817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206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509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Para ello se plantea los siguientes objetivos:</a:t>
            </a:r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098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466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4968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9911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785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7134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28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494-BA6C-4D5A-802E-5EEB7953FD9C}" type="datetime1">
              <a:rPr lang="es-CL" smtClean="0"/>
              <a:t>09-06-2021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89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3B4A-CE29-449E-B185-511B65D17175}" type="datetime1">
              <a:rPr lang="es-CL" smtClean="0"/>
              <a:t>09-06-2021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108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D53B-D8E4-4CC4-BE8A-B74D02419D41}" type="datetime1">
              <a:rPr lang="es-CL" smtClean="0"/>
              <a:t>09-06-2021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07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97FF-26A8-49A1-8704-6F7C01C9D2D6}" type="datetime1">
              <a:rPr lang="es-CL" smtClean="0"/>
              <a:t>09-06-2021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870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2083DED-9991-47A0-A67A-13407F92BFFD}" type="datetime1">
              <a:rPr lang="es-CL" smtClean="0"/>
              <a:t>09-06-2021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151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8231-38FF-412E-A52D-3D96F3BDC044}" type="datetime1">
              <a:rPr lang="es-CL" smtClean="0"/>
              <a:t>09-06-2021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394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3644-DD1F-4488-AA63-5F4BEDBA16E0}" type="datetime1">
              <a:rPr lang="es-CL" smtClean="0"/>
              <a:t>09-06-2021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309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06BE-83AD-4DA1-BC2D-1FE9BC0A6F73}" type="datetime1">
              <a:rPr lang="es-CL" smtClean="0"/>
              <a:t>09-06-2021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621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4ACB-7887-495C-8989-9CF54F5837F9}" type="datetime1">
              <a:rPr lang="es-CL" smtClean="0"/>
              <a:t>09-06-2021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81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FC81-55F9-413E-B1A0-7675D12272FE}" type="datetime1">
              <a:rPr lang="es-CL" smtClean="0"/>
              <a:t>09-06-2021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115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60F-66B2-49D3-889C-0B190AE102DF}" type="datetime1">
              <a:rPr lang="es-CL" smtClean="0"/>
              <a:t>09-06-2021</a:t>
            </a:fld>
            <a:endParaRPr lang="es-C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37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57D4413-66F4-4715-A043-710546DAE7B3}" type="datetime1">
              <a:rPr lang="es-CL" smtClean="0"/>
              <a:t>09-06-2021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814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microsoft.com/office/2007/relationships/hdphoto" Target="../media/hdphoto2.wdp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2.png"/><Relationship Id="rId10" Type="http://schemas.microsoft.com/office/2007/relationships/diagramDrawing" Target="../diagrams/drawing2.xml"/><Relationship Id="rId4" Type="http://schemas.microsoft.com/office/2007/relationships/hdphoto" Target="../media/hdphoto2.wdp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microsoft.com/office/2007/relationships/hdphoto" Target="../media/hdphoto2.wdp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2.png"/><Relationship Id="rId10" Type="http://schemas.microsoft.com/office/2007/relationships/diagramDrawing" Target="../diagrams/drawing4.xml"/><Relationship Id="rId4" Type="http://schemas.microsoft.com/office/2007/relationships/hdphoto" Target="../media/hdphoto2.wdp"/><Relationship Id="rId9" Type="http://schemas.openxmlformats.org/officeDocument/2006/relationships/diagramColors" Target="../diagrams/colors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3DBA412-8084-461A-9B2F-284ED45FA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7997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6261C1-F54F-4AD2-9620-F1F8484AD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1204" y="2668048"/>
            <a:ext cx="6412825" cy="3273269"/>
          </a:xfrm>
        </p:spPr>
        <p:txBody>
          <a:bodyPr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CL" sz="66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Proyecto </a:t>
            </a:r>
            <a:r>
              <a:rPr lang="es-CL" sz="6600" b="1" cap="none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Acuclass</a:t>
            </a:r>
            <a:endParaRPr lang="es-CL" sz="66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E60FFE-DF81-4A4A-836B-63F2C85D7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582" y="5309485"/>
            <a:ext cx="6957931" cy="1097251"/>
          </a:xfrm>
        </p:spPr>
        <p:txBody>
          <a:bodyPr>
            <a:normAutofit/>
          </a:bodyPr>
          <a:lstStyle/>
          <a:p>
            <a:pPr algn="ctr"/>
            <a:r>
              <a:rPr lang="es-CL" sz="2800" b="1" dirty="0" err="1">
                <a:solidFill>
                  <a:srgbClr val="FFFFFF"/>
                </a:solidFill>
              </a:rPr>
              <a:t>Yorch</a:t>
            </a:r>
            <a:r>
              <a:rPr lang="es-CL" sz="2800" b="1" dirty="0">
                <a:solidFill>
                  <a:srgbClr val="FFFFFF"/>
                </a:solidFill>
              </a:rPr>
              <a:t> Sepúlveda Manríquez</a:t>
            </a:r>
          </a:p>
          <a:p>
            <a:pPr algn="ctr"/>
            <a:r>
              <a:rPr lang="es-CL" sz="2800" b="1" dirty="0">
                <a:solidFill>
                  <a:srgbClr val="FFFFFF"/>
                </a:solidFill>
              </a:rPr>
              <a:t>Tania Torres Reyes</a:t>
            </a:r>
            <a:endParaRPr lang="es-CL" sz="2800" dirty="0">
              <a:solidFill>
                <a:srgbClr val="FFFFFF"/>
              </a:solidFill>
            </a:endParaRPr>
          </a:p>
          <a:p>
            <a:endParaRPr lang="es-CL" sz="1600" dirty="0">
              <a:solidFill>
                <a:srgbClr val="FFFFFF"/>
              </a:solidFill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63" name="Freeform: Shape 157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254181-AE83-43BE-AB2C-57FB28B563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09" t="12759" r="20936" b="14827"/>
          <a:stretch/>
        </p:blipFill>
        <p:spPr>
          <a:xfrm>
            <a:off x="381000" y="1608286"/>
            <a:ext cx="3568700" cy="43319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E15D272-2871-47D8-8AFE-4745BE6A6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602" y="164604"/>
            <a:ext cx="1318882" cy="15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9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6D86FA-C76D-434C-896B-3CA2E913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05" y="4958417"/>
            <a:ext cx="6208776" cy="1522993"/>
          </a:xfrm>
        </p:spPr>
        <p:txBody>
          <a:bodyPr>
            <a:normAutofit/>
          </a:bodyPr>
          <a:lstStyle/>
          <a:p>
            <a:r>
              <a:rPr lang="es-CL" sz="6000" dirty="0"/>
              <a:t>Planificación</a:t>
            </a:r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4D4180-18AF-4D29-9355-2A540E9F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CDE7168-9F10-41F0-9828-D285B9D0A4FF}" type="slidenum">
              <a:rPr lang="es-CL" smtClean="0"/>
              <a:t>10</a:t>
            </a:fld>
            <a:endParaRPr lang="es-CL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5AEBBEC2-4607-41E3-A818-6635CA714D80}"/>
              </a:ext>
            </a:extLst>
          </p:cNvPr>
          <p:cNvSpPr txBox="1">
            <a:spLocks/>
          </p:cNvSpPr>
          <p:nvPr/>
        </p:nvSpPr>
        <p:spPr>
          <a:xfrm>
            <a:off x="7130510" y="4836344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0E3D3ED7-2FE6-4965-A242-B98A84DB35E4}"/>
              </a:ext>
            </a:extLst>
          </p:cNvPr>
          <p:cNvSpPr txBox="1">
            <a:spLocks/>
          </p:cNvSpPr>
          <p:nvPr/>
        </p:nvSpPr>
        <p:spPr>
          <a:xfrm>
            <a:off x="7159421" y="4839242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/>
          </a:p>
        </p:txBody>
      </p:sp>
      <p:pic>
        <p:nvPicPr>
          <p:cNvPr id="13" name="Graphic 51" descr="Objetivo">
            <a:extLst>
              <a:ext uri="{FF2B5EF4-FFF2-40B4-BE49-F238E27FC236}">
                <a16:creationId xmlns:a16="http://schemas.microsoft.com/office/drawing/2014/main" id="{A10D9E72-390A-4122-A76C-D1B14937A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325386" y="4729532"/>
            <a:ext cx="1980764" cy="198076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9C0F55E-3668-469A-BC74-A72A73A847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58" y="181845"/>
            <a:ext cx="7620462" cy="48639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80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1DABB60D-7689-423F-BE9F-264A00453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745485"/>
              </p:ext>
            </p:extLst>
          </p:nvPr>
        </p:nvGraphicFramePr>
        <p:xfrm>
          <a:off x="240792" y="146303"/>
          <a:ext cx="5635752" cy="649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B2BF29-9220-44F4-A84E-06EEF2AE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11</a:t>
            </a:fld>
            <a:endParaRPr lang="es-CL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21F9909-2553-4B46-916D-460B9E69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752" y="338328"/>
            <a:ext cx="4031618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CL" sz="4800" dirty="0"/>
              <a:t>Arquitectura lógica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10160A-F77D-4069-A369-6A4ABAEA0BD6}"/>
              </a:ext>
            </a:extLst>
          </p:cNvPr>
          <p:cNvSpPr txBox="1">
            <a:spLocks/>
          </p:cNvSpPr>
          <p:nvPr/>
        </p:nvSpPr>
        <p:spPr>
          <a:xfrm>
            <a:off x="8424672" y="2084832"/>
            <a:ext cx="339763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800"/>
              <a:t>Evitar acoplamiento </a:t>
            </a:r>
          </a:p>
          <a:p>
            <a:r>
              <a:rPr lang="es-CL" sz="2800"/>
              <a:t>Facilitar los futuros mantenimientos </a:t>
            </a:r>
          </a:p>
          <a:p>
            <a:r>
              <a:rPr lang="es-CL" sz="2800" b="1"/>
              <a:t>Diseño contempla roles: </a:t>
            </a:r>
            <a:r>
              <a:rPr lang="es-CL" sz="2800"/>
              <a:t>administrador y usuario común.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429197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s-CL" sz="4000" dirty="0"/>
              <a:t>Diagrama de clases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s-CL" smtClean="0"/>
              <a:pPr>
                <a:spcAft>
                  <a:spcPts val="600"/>
                </a:spcAft>
              </a:pPr>
              <a:t>12</a:t>
            </a:fld>
            <a:endParaRPr lang="es-C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0BCBDF6-DFC4-40B8-B5CA-C15F6303B4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0" b="3476"/>
          <a:stretch/>
        </p:blipFill>
        <p:spPr>
          <a:xfrm>
            <a:off x="269986" y="289404"/>
            <a:ext cx="8189346" cy="61113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35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6D86FA-C76D-434C-896B-3CA2E913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05" y="4958417"/>
            <a:ext cx="6208776" cy="1522993"/>
          </a:xfrm>
        </p:spPr>
        <p:txBody>
          <a:bodyPr>
            <a:normAutofit/>
          </a:bodyPr>
          <a:lstStyle/>
          <a:p>
            <a:r>
              <a:rPr lang="es-CL" sz="6000" dirty="0"/>
              <a:t>Diagrama de flujo</a:t>
            </a:r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4D4180-18AF-4D29-9355-2A540E9F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CDE7168-9F10-41F0-9828-D285B9D0A4FF}" type="slidenum">
              <a:rPr lang="es-CL" smtClean="0"/>
              <a:t>13</a:t>
            </a:fld>
            <a:endParaRPr lang="es-CL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5AEBBEC2-4607-41E3-A818-6635CA714D80}"/>
              </a:ext>
            </a:extLst>
          </p:cNvPr>
          <p:cNvSpPr txBox="1">
            <a:spLocks/>
          </p:cNvSpPr>
          <p:nvPr/>
        </p:nvSpPr>
        <p:spPr>
          <a:xfrm>
            <a:off x="7130510" y="4836344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0E3D3ED7-2FE6-4965-A242-B98A84DB35E4}"/>
              </a:ext>
            </a:extLst>
          </p:cNvPr>
          <p:cNvSpPr txBox="1">
            <a:spLocks/>
          </p:cNvSpPr>
          <p:nvPr/>
        </p:nvSpPr>
        <p:spPr>
          <a:xfrm>
            <a:off x="7159421" y="4839242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/>
          </a:p>
        </p:txBody>
      </p:sp>
      <p:pic>
        <p:nvPicPr>
          <p:cNvPr id="13" name="Graphic 51" descr="Objetivo">
            <a:extLst>
              <a:ext uri="{FF2B5EF4-FFF2-40B4-BE49-F238E27FC236}">
                <a16:creationId xmlns:a16="http://schemas.microsoft.com/office/drawing/2014/main" id="{A10D9E72-390A-4122-A76C-D1B14937A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325386" y="4729532"/>
            <a:ext cx="1980764" cy="1980764"/>
          </a:xfrm>
          <a:prstGeom prst="rect">
            <a:avLst/>
          </a:prstGeom>
        </p:spPr>
      </p:pic>
      <p:pic>
        <p:nvPicPr>
          <p:cNvPr id="15" name="Marcador de contenido 9">
            <a:extLst>
              <a:ext uri="{FF2B5EF4-FFF2-40B4-BE49-F238E27FC236}">
                <a16:creationId xmlns:a16="http://schemas.microsoft.com/office/drawing/2014/main" id="{AB40529A-EA5E-4648-A26A-7930B77CE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46" y="726874"/>
            <a:ext cx="9979307" cy="40307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30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s-CL" sz="4000" dirty="0"/>
              <a:t>Diagrama Entidad relación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s-CL" smtClean="0"/>
              <a:pPr>
                <a:spcAft>
                  <a:spcPts val="600"/>
                </a:spcAft>
              </a:pPr>
              <a:t>14</a:t>
            </a:fld>
            <a:endParaRPr lang="es-CL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1F2232D-3132-4B6C-8893-C069E2B5D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78" y="532432"/>
            <a:ext cx="6754533" cy="56972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632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s-CL" sz="4000" dirty="0"/>
              <a:t>Estructura del proyecto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s-CL" smtClean="0"/>
              <a:pPr>
                <a:spcAft>
                  <a:spcPts val="600"/>
                </a:spcAft>
              </a:pPr>
              <a:t>15</a:t>
            </a:fld>
            <a:endParaRPr lang="es-C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E779897-5DE6-4AD6-AC43-DF645140F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84" y="326813"/>
            <a:ext cx="6341777" cy="62043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67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255686" cy="517683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s-CL" sz="4000" dirty="0"/>
              <a:t>Implementación de interfaz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s-CL" smtClean="0"/>
              <a:pPr>
                <a:spcAft>
                  <a:spcPts val="600"/>
                </a:spcAft>
              </a:pPr>
              <a:t>16</a:t>
            </a:fld>
            <a:endParaRPr lang="es-CL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82604FB-DB76-4EF5-8C83-8FFF3753D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537" y="1735974"/>
            <a:ext cx="7938163" cy="33512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985C836-12BD-4121-84C0-B6EBE923A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6737" y="840052"/>
            <a:ext cx="3142395" cy="15422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51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255686" cy="517683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s-CL" sz="4000" dirty="0"/>
              <a:t>polimorfismo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s-CL" smtClean="0"/>
              <a:pPr>
                <a:spcAft>
                  <a:spcPts val="600"/>
                </a:spcAft>
              </a:pPr>
              <a:t>17</a:t>
            </a:fld>
            <a:endParaRPr lang="es-C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A685788-5017-4EB5-883E-031B1F1CA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537" y="2166967"/>
            <a:ext cx="10068880" cy="45199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FAB7DB2-0FA2-4876-982D-15AC7C813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1983" y="281350"/>
            <a:ext cx="6856071" cy="41405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2CF4C33-8CD7-4085-BEE1-C6BB036FFD7A}"/>
              </a:ext>
            </a:extLst>
          </p:cNvPr>
          <p:cNvSpPr txBox="1">
            <a:spLocks/>
          </p:cNvSpPr>
          <p:nvPr/>
        </p:nvSpPr>
        <p:spPr>
          <a:xfrm>
            <a:off x="1043138" y="248012"/>
            <a:ext cx="3103286" cy="1747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4000" dirty="0"/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222726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4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644AEB-16C3-492E-BD13-1EB02E9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733" y="2255301"/>
            <a:ext cx="6073219" cy="1517984"/>
          </a:xfrm>
        </p:spPr>
        <p:txBody>
          <a:bodyPr>
            <a:noAutofit/>
          </a:bodyPr>
          <a:lstStyle/>
          <a:p>
            <a:pPr algn="ctr"/>
            <a:r>
              <a:rPr lang="es-CL" sz="8000" b="1" cap="none">
                <a:ln w="9525">
                  <a:solidFill>
                    <a:schemeClr val="bg1"/>
                  </a:solidFill>
                  <a:prstDash val="solid"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PRUEBAS Y RESULTADOS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EC0D68F-F813-4414-800D-F8D4F0AB8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aphic 14" descr="Crecimiento del negocio">
            <a:extLst>
              <a:ext uri="{FF2B5EF4-FFF2-40B4-BE49-F238E27FC236}">
                <a16:creationId xmlns:a16="http://schemas.microsoft.com/office/drawing/2014/main" id="{338920B9-6E04-4CC0-941A-31B347AD9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35275" y="2255301"/>
            <a:ext cx="3542527" cy="3542527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CDA278-CD24-49DB-96B0-DC7EE1FD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s-CL" smtClean="0"/>
              <a:pPr>
                <a:spcAft>
                  <a:spcPts val="600"/>
                </a:spcAft>
              </a:pPr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302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255686" cy="517683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s-CL" sz="4000" dirty="0"/>
              <a:t>polimorfismo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s-CL" smtClean="0"/>
              <a:pPr>
                <a:spcAft>
                  <a:spcPts val="600"/>
                </a:spcAft>
              </a:pPr>
              <a:t>19</a:t>
            </a:fld>
            <a:endParaRPr lang="es-CL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62CF4C33-8CD7-4085-BEE1-C6BB036FFD7A}"/>
              </a:ext>
            </a:extLst>
          </p:cNvPr>
          <p:cNvSpPr txBox="1">
            <a:spLocks/>
          </p:cNvSpPr>
          <p:nvPr/>
        </p:nvSpPr>
        <p:spPr>
          <a:xfrm>
            <a:off x="1043138" y="248013"/>
            <a:ext cx="6336636" cy="928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4000" dirty="0"/>
              <a:t>Pruebas unitarias </a:t>
            </a:r>
            <a:r>
              <a:rPr lang="es-CL" sz="4000" dirty="0" err="1"/>
              <a:t>junit</a:t>
            </a:r>
            <a:endParaRPr lang="es-CL" sz="40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738B034-41A1-482A-85A0-31F4B55CA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792" y="1295894"/>
            <a:ext cx="7664967" cy="52621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F10830F-6894-4C57-AD87-02EAADDC7B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2687" y="1866062"/>
            <a:ext cx="3800475" cy="19526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7439EA8-E4D1-45FD-A59B-812B372E5F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9907" y="4276134"/>
            <a:ext cx="4810125" cy="21621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730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353628-B513-4813-9465-534EC2C6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CL" sz="4000"/>
              <a:t>Proyecto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C0D949ED-EF03-4FC0-B9EF-4CA490550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354590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EA4675-B760-480E-8495-252D8EFF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00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EF62D-C1C4-4961-A53D-017396774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/>
              <a:t>Javadoc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9FA578-4CB9-4EE4-9235-3A8C5A87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54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7A1E58-5FBD-429E-8516-AE006BC0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CL" sz="4000"/>
              <a:t>Objetivos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ECDE8E2-9394-4DE4-9B23-351F53C80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721471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4B2975-5F42-450D-8EA7-86F9B6B2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66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BA58C5-D692-4321-9222-318815CF1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BA58C5-D692-4321-9222-318815CF1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BA58C5-D692-4321-9222-318815CF1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BA58C5-D692-4321-9222-318815CF1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BA58C5-D692-4321-9222-318815CF1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7F6F29-088C-4413-A66B-2F59CA0DF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7F6F29-088C-4413-A66B-2F59CA0DF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7F6F29-088C-4413-A66B-2F59CA0DF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7F6F29-088C-4413-A66B-2F59CA0DF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7F6F29-088C-4413-A66B-2F59CA0DF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4FDA15-A065-41AE-8C55-3FECB1099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4FDA15-A065-41AE-8C55-3FECB1099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4FDA15-A065-41AE-8C55-3FECB1099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4FDA15-A065-41AE-8C55-3FECB1099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4FDA15-A065-41AE-8C55-3FECB1099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0FC5F2-930C-4050-8F30-17870FED4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0FC5F2-930C-4050-8F30-17870FED4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0FC5F2-930C-4050-8F30-17870FED4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0FC5F2-930C-4050-8F30-17870FED4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0FC5F2-930C-4050-8F30-17870FED4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D4929A-221B-456A-9DA5-329A41689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D4929A-221B-456A-9DA5-329A41689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D4929A-221B-456A-9DA5-329A41689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D4929A-221B-456A-9DA5-329A41689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D4929A-221B-456A-9DA5-329A41689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CAF9C4-08C3-44B5-AC26-256E3D0CF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CAF9C4-08C3-44B5-AC26-256E3D0CF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CAF9C4-08C3-44B5-AC26-256E3D0CF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CAF9C4-08C3-44B5-AC26-256E3D0CF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CAF9C4-08C3-44B5-AC26-256E3D0CF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8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6D86FA-C76D-434C-896B-3CA2E913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5443447" cy="1202993"/>
          </a:xfrm>
        </p:spPr>
        <p:txBody>
          <a:bodyPr>
            <a:normAutofit/>
          </a:bodyPr>
          <a:lstStyle/>
          <a:p>
            <a:pPr algn="ctr"/>
            <a:r>
              <a:rPr lang="es-CL" sz="6000" b="1" cap="none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Objetivo General</a:t>
            </a:r>
          </a:p>
        </p:txBody>
      </p:sp>
      <p:sp>
        <p:nvSpPr>
          <p:cNvPr id="97" name="Freeform: Shape 89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2" name="Graphic 51" descr="Diana">
            <a:extLst>
              <a:ext uri="{FF2B5EF4-FFF2-40B4-BE49-F238E27FC236}">
                <a16:creationId xmlns:a16="http://schemas.microsoft.com/office/drawing/2014/main" id="{13A957FB-7C96-4A9D-9CF3-1C73C5CCD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23396" y="1687625"/>
            <a:ext cx="3573675" cy="3573675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1EE0D026-B62B-4E76-BE4D-F5DAE0980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97" y="2227996"/>
            <a:ext cx="5588000" cy="3715603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Confeccionar perfiles de estudiantes para gestión de notas y contenidos de curso y sus respectivas tareas según lo decrete un profesor.</a:t>
            </a:r>
            <a:endParaRPr lang="es-CL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8" name="Group 91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705FAE-7D96-457A-8DC2-0C480F36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CDE7168-9F10-41F0-9828-D285B9D0A4FF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4384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6D86FA-C76D-434C-896B-3CA2E913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05" y="4958417"/>
            <a:ext cx="6208776" cy="1522993"/>
          </a:xfrm>
        </p:spPr>
        <p:txBody>
          <a:bodyPr>
            <a:normAutofit/>
          </a:bodyPr>
          <a:lstStyle/>
          <a:p>
            <a:r>
              <a:rPr lang="es-CL" sz="6000"/>
              <a:t>Objetivos Específicos</a:t>
            </a:r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4D4180-18AF-4D29-9355-2A540E9F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CDE7168-9F10-41F0-9828-D285B9D0A4FF}" type="slidenum">
              <a:rPr lang="es-CL" smtClean="0"/>
              <a:t>5</a:t>
            </a:fld>
            <a:endParaRPr lang="es-CL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5AEBBEC2-4607-41E3-A818-6635CA714D80}"/>
              </a:ext>
            </a:extLst>
          </p:cNvPr>
          <p:cNvSpPr txBox="1">
            <a:spLocks/>
          </p:cNvSpPr>
          <p:nvPr/>
        </p:nvSpPr>
        <p:spPr>
          <a:xfrm>
            <a:off x="7130510" y="4836344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0E3D3ED7-2FE6-4965-A242-B98A84DB35E4}"/>
              </a:ext>
            </a:extLst>
          </p:cNvPr>
          <p:cNvSpPr txBox="1">
            <a:spLocks/>
          </p:cNvSpPr>
          <p:nvPr/>
        </p:nvSpPr>
        <p:spPr>
          <a:xfrm>
            <a:off x="7159421" y="4839242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/>
          </a:p>
        </p:txBody>
      </p:sp>
      <p:pic>
        <p:nvPicPr>
          <p:cNvPr id="13" name="Graphic 51" descr="Objetivo">
            <a:extLst>
              <a:ext uri="{FF2B5EF4-FFF2-40B4-BE49-F238E27FC236}">
                <a16:creationId xmlns:a16="http://schemas.microsoft.com/office/drawing/2014/main" id="{A10D9E72-390A-4122-A76C-D1B14937A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325386" y="4729532"/>
            <a:ext cx="1980764" cy="198076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0E85822-95B9-4133-B9D2-D9C351BD5A05}"/>
              </a:ext>
            </a:extLst>
          </p:cNvPr>
          <p:cNvSpPr txBox="1"/>
          <p:nvPr/>
        </p:nvSpPr>
        <p:spPr>
          <a:xfrm>
            <a:off x="686687" y="638644"/>
            <a:ext cx="1071503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Modelar el proceso de contenidos de un curso</a:t>
            </a:r>
          </a:p>
          <a:p>
            <a:pPr marL="4572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Modelar el proceso de gestión de notas</a:t>
            </a:r>
          </a:p>
          <a:p>
            <a:pPr marL="4572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Diseñar e implementar una aplicación  que asista al proceso de gestión de notas y contenidos de cursos.</a:t>
            </a:r>
          </a:p>
          <a:p>
            <a:pPr marL="4572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Diseñar alarmas inteligentes para que los padres estén al tanto de fechas de entrega de tareas, inasistencia a clases y baja de promedio de notas.</a:t>
            </a:r>
          </a:p>
          <a:p>
            <a:pPr marL="400050" indent="-285750" fontAlgn="base">
              <a:spcBef>
                <a:spcPts val="0"/>
              </a:spcBef>
            </a:pPr>
            <a:endParaRPr lang="es-ES" sz="24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288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27468B-BCF6-4B60-88A8-AC8269CD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761" y="639763"/>
            <a:ext cx="3965448" cy="517737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s-CL" sz="6000"/>
              <a:t>Metodología de trabajo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456687D-D8EA-4326-993A-894123EA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s-CL" smtClean="0"/>
              <a:pPr>
                <a:spcAft>
                  <a:spcPts val="600"/>
                </a:spcAft>
              </a:pPr>
              <a:t>6</a:t>
            </a:fld>
            <a:endParaRPr lang="es-CL"/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990BBC63-3DC8-4093-8E7D-29C02A7097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064761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811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CD99AE8-FB7C-4085-BF1C-83B1CDA49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CD99AE8-FB7C-4085-BF1C-83B1CDA49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CD99AE8-FB7C-4085-BF1C-83B1CDA49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CD99AE8-FB7C-4085-BF1C-83B1CDA49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CD99AE8-FB7C-4085-BF1C-83B1CDA49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D119CBC-A478-40E4-9732-A4A17C3FA3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D119CBC-A478-40E4-9732-A4A17C3FA3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D119CBC-A478-40E4-9732-A4A17C3FA3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D119CBC-A478-40E4-9732-A4A17C3FA3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D119CBC-A478-40E4-9732-A4A17C3FA3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8BB97AD-49EA-4C63-A1BA-BB676FA6A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8BB97AD-49EA-4C63-A1BA-BB676FA6A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8BB97AD-49EA-4C63-A1BA-BB676FA6A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8BB97AD-49EA-4C63-A1BA-BB676FA6A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8BB97AD-49EA-4C63-A1BA-BB676FA6A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7BB2216-2500-4A54-8C0D-0C55ACF7BA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7BB2216-2500-4A54-8C0D-0C55ACF7BA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7BB2216-2500-4A54-8C0D-0C55ACF7BA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7BB2216-2500-4A54-8C0D-0C55ACF7BA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7BB2216-2500-4A54-8C0D-0C55ACF7BA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BDFDECC-85A8-4DD2-A471-5A8E55929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BDFDECC-85A8-4DD2-A471-5A8E55929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BDFDECC-85A8-4DD2-A471-5A8E55929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BDFDECC-85A8-4DD2-A471-5A8E55929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BDFDECC-85A8-4DD2-A471-5A8E55929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EEBFDB5-E61B-46F5-B383-518BC62EA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EEBFDB5-E61B-46F5-B383-518BC62EA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EEBFDB5-E61B-46F5-B383-518BC62EA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EEBFDB5-E61B-46F5-B383-518BC62EA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EEBFDB5-E61B-46F5-B383-518BC62EA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0CAD599-A55F-4E75-B9B4-992F05C87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0CAD599-A55F-4E75-B9B4-992F05C87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0CAD599-A55F-4E75-B9B4-992F05C87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0CAD599-A55F-4E75-B9B4-992F05C87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0CAD599-A55F-4E75-B9B4-992F05C87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CL" sz="4000"/>
              <a:t>Planificación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s-CL" smtClean="0"/>
              <a:pPr>
                <a:spcAft>
                  <a:spcPts val="600"/>
                </a:spcAft>
              </a:pPr>
              <a:t>7</a:t>
            </a:fld>
            <a:endParaRPr lang="es-CL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6218C47-95C4-488B-819B-37965B01D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523201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19653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54DFF9-CB55-4C1B-8ADB-E1A31E12B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3E54DFF9-CB55-4C1B-8ADB-E1A31E12B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3E54DFF9-CB55-4C1B-8ADB-E1A31E12B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DB13D7-BAA4-4C33-B435-F1EF60D5C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FFDB13D7-BAA4-4C33-B435-F1EF60D5C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FFDB13D7-BAA4-4C33-B435-F1EF60D5C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C06E4A-2D68-4C08-A195-49360D7E1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52C06E4A-2D68-4C08-A195-49360D7E1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52C06E4A-2D68-4C08-A195-49360D7E1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ACB90E-0C5B-4B2D-9369-F6621BF2B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36ACB90E-0C5B-4B2D-9369-F6621BF2B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36ACB90E-0C5B-4B2D-9369-F6621BF2B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5272EB-9B4D-4C4B-8ED7-5B5D4A74E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8F5272EB-9B4D-4C4B-8ED7-5B5D4A74E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8F5272EB-9B4D-4C4B-8ED7-5B5D4A74E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8C09F8-DEC7-40F8-B8D3-1454BF4A5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638C09F8-DEC7-40F8-B8D3-1454BF4A5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638C09F8-DEC7-40F8-B8D3-1454BF4A5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F0D426-067E-423D-8C46-1F3D6D3864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D9F0D426-067E-423D-8C46-1F3D6D3864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D9F0D426-067E-423D-8C46-1F3D6D3864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C3D367-AA80-43D9-887D-9AF012E5F0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E3C3D367-AA80-43D9-887D-9AF012E5F0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E3C3D367-AA80-43D9-887D-9AF012E5F0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AE2998-5C2E-446B-9299-34833A4F4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50AE2998-5C2E-446B-9299-34833A4F4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50AE2998-5C2E-446B-9299-34833A4F4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830C6E-CE33-4A4E-A9DE-CAD3C1292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B6830C6E-CE33-4A4E-A9DE-CAD3C1292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B6830C6E-CE33-4A4E-A9DE-CAD3C1292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06B8DC-D252-49D8-9F58-EA7B6BD0E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9D06B8DC-D252-49D8-9F58-EA7B6BD0E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9D06B8DC-D252-49D8-9F58-EA7B6BD0E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5BD229-5157-4F49-A302-7E158A3692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graphicEl>
                                              <a:dgm id="{425BD229-5157-4F49-A302-7E158A3692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graphicEl>
                                              <a:dgm id="{425BD229-5157-4F49-A302-7E158A3692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2B540E-0AAA-43E6-9F36-472C86182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graphicEl>
                                              <a:dgm id="{6F2B540E-0AAA-43E6-9F36-472C86182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graphicEl>
                                              <a:dgm id="{6F2B540E-0AAA-43E6-9F36-472C86182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E5A935-E94A-44D0-A325-0FCA2837A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graphicEl>
                                              <a:dgm id="{A2E5A935-E94A-44D0-A325-0FCA2837A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graphicEl>
                                              <a:dgm id="{A2E5A935-E94A-44D0-A325-0FCA2837A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77A29C-5C08-4B69-9716-6D74B49FC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graphicEl>
                                              <a:dgm id="{F477A29C-5C08-4B69-9716-6D74B49FC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graphicEl>
                                              <a:dgm id="{F477A29C-5C08-4B69-9716-6D74B49FC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64BCCB-E63D-4C5B-B78D-0F5DDCDE62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graphicEl>
                                              <a:dgm id="{E464BCCB-E63D-4C5B-B78D-0F5DDCDE62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graphicEl>
                                              <a:dgm id="{E464BCCB-E63D-4C5B-B78D-0F5DDCDE62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2E37AE-5958-4A0C-9904-4454537FA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graphicEl>
                                              <a:dgm id="{892E37AE-5958-4A0C-9904-4454537FA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graphicEl>
                                              <a:dgm id="{892E37AE-5958-4A0C-9904-4454537FA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D37F59-8354-40D4-9B9A-F65FF8AC0F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graphicEl>
                                              <a:dgm id="{86D37F59-8354-40D4-9B9A-F65FF8AC0F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graphicEl>
                                              <a:dgm id="{86D37F59-8354-40D4-9B9A-F65FF8AC0F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6D86FA-C76D-434C-896B-3CA2E913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05" y="4958417"/>
            <a:ext cx="6208776" cy="1522993"/>
          </a:xfrm>
        </p:spPr>
        <p:txBody>
          <a:bodyPr>
            <a:normAutofit/>
          </a:bodyPr>
          <a:lstStyle/>
          <a:p>
            <a:r>
              <a:rPr lang="es-CL" sz="6000" dirty="0"/>
              <a:t>Planificación</a:t>
            </a:r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4D4180-18AF-4D29-9355-2A540E9F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CDE7168-9F10-41F0-9828-D285B9D0A4FF}" type="slidenum">
              <a:rPr lang="es-CL" smtClean="0"/>
              <a:t>8</a:t>
            </a:fld>
            <a:endParaRPr lang="es-CL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5AEBBEC2-4607-41E3-A818-6635CA714D80}"/>
              </a:ext>
            </a:extLst>
          </p:cNvPr>
          <p:cNvSpPr txBox="1">
            <a:spLocks/>
          </p:cNvSpPr>
          <p:nvPr/>
        </p:nvSpPr>
        <p:spPr>
          <a:xfrm>
            <a:off x="7130510" y="4836344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0E3D3ED7-2FE6-4965-A242-B98A84DB35E4}"/>
              </a:ext>
            </a:extLst>
          </p:cNvPr>
          <p:cNvSpPr txBox="1">
            <a:spLocks/>
          </p:cNvSpPr>
          <p:nvPr/>
        </p:nvSpPr>
        <p:spPr>
          <a:xfrm>
            <a:off x="7159421" y="4839242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/>
          </a:p>
        </p:txBody>
      </p:sp>
      <p:pic>
        <p:nvPicPr>
          <p:cNvPr id="13" name="Graphic 51" descr="Objetivo">
            <a:extLst>
              <a:ext uri="{FF2B5EF4-FFF2-40B4-BE49-F238E27FC236}">
                <a16:creationId xmlns:a16="http://schemas.microsoft.com/office/drawing/2014/main" id="{A10D9E72-390A-4122-A76C-D1B14937A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325386" y="4729532"/>
            <a:ext cx="1980764" cy="1980764"/>
          </a:xfrm>
          <a:prstGeom prst="rect">
            <a:avLst/>
          </a:prstGeom>
        </p:spPr>
      </p:pic>
      <p:pic>
        <p:nvPicPr>
          <p:cNvPr id="14" name="Imagen 13" descr="Escala de tiempo&#10;&#10;Descripción generada automáticamente">
            <a:extLst>
              <a:ext uri="{FF2B5EF4-FFF2-40B4-BE49-F238E27FC236}">
                <a16:creationId xmlns:a16="http://schemas.microsoft.com/office/drawing/2014/main" id="{E4E71E49-A734-4577-AB86-5FC2DF817FA9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49" y="434385"/>
            <a:ext cx="10687701" cy="44350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271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6D86FA-C76D-434C-896B-3CA2E913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05" y="4958417"/>
            <a:ext cx="6208776" cy="1522993"/>
          </a:xfrm>
        </p:spPr>
        <p:txBody>
          <a:bodyPr>
            <a:normAutofit/>
          </a:bodyPr>
          <a:lstStyle/>
          <a:p>
            <a:r>
              <a:rPr lang="es-CL" sz="6000" dirty="0"/>
              <a:t>Planificación</a:t>
            </a:r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4D4180-18AF-4D29-9355-2A540E9F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CDE7168-9F10-41F0-9828-D285B9D0A4FF}" type="slidenum">
              <a:rPr lang="es-CL" smtClean="0"/>
              <a:t>9</a:t>
            </a:fld>
            <a:endParaRPr lang="es-CL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5AEBBEC2-4607-41E3-A818-6635CA714D80}"/>
              </a:ext>
            </a:extLst>
          </p:cNvPr>
          <p:cNvSpPr txBox="1">
            <a:spLocks/>
          </p:cNvSpPr>
          <p:nvPr/>
        </p:nvSpPr>
        <p:spPr>
          <a:xfrm>
            <a:off x="7130510" y="4836344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0E3D3ED7-2FE6-4965-A242-B98A84DB35E4}"/>
              </a:ext>
            </a:extLst>
          </p:cNvPr>
          <p:cNvSpPr txBox="1">
            <a:spLocks/>
          </p:cNvSpPr>
          <p:nvPr/>
        </p:nvSpPr>
        <p:spPr>
          <a:xfrm>
            <a:off x="7159421" y="4839242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/>
          </a:p>
        </p:txBody>
      </p:sp>
      <p:pic>
        <p:nvPicPr>
          <p:cNvPr id="13" name="Graphic 51" descr="Objetivo">
            <a:extLst>
              <a:ext uri="{FF2B5EF4-FFF2-40B4-BE49-F238E27FC236}">
                <a16:creationId xmlns:a16="http://schemas.microsoft.com/office/drawing/2014/main" id="{A10D9E72-390A-4122-A76C-D1B14937A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325386" y="4729532"/>
            <a:ext cx="1980764" cy="198076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7FC358F-71A1-4B8E-8F9A-55EAEBD9D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11" y="376590"/>
            <a:ext cx="9271273" cy="43169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565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286</Words>
  <Application>Microsoft Office PowerPoint</Application>
  <PresentationFormat>Panorámica</PresentationFormat>
  <Paragraphs>107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Rockwell</vt:lpstr>
      <vt:lpstr>Rockwell Condensed</vt:lpstr>
      <vt:lpstr>Rockwell Extra Bold</vt:lpstr>
      <vt:lpstr>Wingdings</vt:lpstr>
      <vt:lpstr>Letras en madera</vt:lpstr>
      <vt:lpstr>Proyecto Acuclass</vt:lpstr>
      <vt:lpstr>Proyecto </vt:lpstr>
      <vt:lpstr>Objetivos</vt:lpstr>
      <vt:lpstr>Objetivo General</vt:lpstr>
      <vt:lpstr>Objetivos Específicos</vt:lpstr>
      <vt:lpstr>Metodología de trabajo</vt:lpstr>
      <vt:lpstr>Planificación</vt:lpstr>
      <vt:lpstr>Planificación</vt:lpstr>
      <vt:lpstr>Planificación</vt:lpstr>
      <vt:lpstr>Planificación</vt:lpstr>
      <vt:lpstr>Arquitectura lógica</vt:lpstr>
      <vt:lpstr>Diagrama de clases</vt:lpstr>
      <vt:lpstr>Diagrama de flujo</vt:lpstr>
      <vt:lpstr>Diagrama Entidad relación</vt:lpstr>
      <vt:lpstr>Estructura del proyecto</vt:lpstr>
      <vt:lpstr>Implementación de interfaz</vt:lpstr>
      <vt:lpstr>polimorfismo</vt:lpstr>
      <vt:lpstr>PRUEBAS Y RESULTADOS</vt:lpstr>
      <vt:lpstr>polimorfismo</vt:lpstr>
      <vt:lpstr>Javadoc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fondos para actividades estudiantiles conducidas por CCAA o la Fedeut Curicó en acuerdo a la RU N° 2083 de 2017</dc:title>
  <dc:creator>Yorch Wilian Sepúlveda Manriquez</dc:creator>
  <cp:lastModifiedBy>Yorch Wilian Sepúlveda Manriquez</cp:lastModifiedBy>
  <cp:revision>12</cp:revision>
  <dcterms:created xsi:type="dcterms:W3CDTF">2019-07-17T20:39:21Z</dcterms:created>
  <dcterms:modified xsi:type="dcterms:W3CDTF">2021-06-10T01:25:35Z</dcterms:modified>
</cp:coreProperties>
</file>