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02EBE-BC96-4564-B6A5-3698178D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AAF46-4971-453F-9607-53A451A1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FE48E-0DB6-42FA-A8A2-D09AEDA6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74F4D-01AE-4667-90F9-99CF5BF8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46D17-11F4-4876-80F4-328C6DEA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7A14-0E0E-4057-8BA0-0D639FB9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9D45E5-348E-4E57-9EF8-C2DF1230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1198E-8C19-49F7-A7B4-D3233202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68EA2-B0C5-44D2-B2AC-A1EE8795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F89FB-3B07-48E0-A0FA-BE93FA35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0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C08465-5BE9-4825-B172-7BD7F9E00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9EA9C-56C4-4462-BE3F-F8329CAD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5B655-ABB5-454C-B25C-9815BB23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44B9B-1082-4F0F-8931-6B548ABA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225F4-2E19-4E72-AE88-7B3A8873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05451-3A71-4C4E-B854-FD867A42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9C13A-4037-445F-9C2F-E39D2672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067CF-9DD4-4E42-8F70-B3C6839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E1B8-5726-4F47-A6D0-5421ED2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6B2D4-1275-41E3-A92B-EAABD491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C4DA6-420D-4733-9F25-A63FD7C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72EF8-C114-4ABF-B387-B0A45A5B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9485C-1745-4050-8269-8534B6C9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10500-9CCA-4EEF-B914-73B601B9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1A131-6B65-4E42-8C33-7784F62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0F042-696A-4C44-94DB-3659F667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862A3-E9E0-447B-8B70-664C7E8AF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4BB93-E170-4F2A-AB55-7718D6C1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F0B7D-4B01-4E71-BDD3-0797F0EE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C0E7E-5EC5-4C5C-AC12-C2145A81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56E11-E3CF-40F2-B412-88460EBE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A13FE-1FA2-48BA-9AA8-A1744030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53C59-E389-48F1-9B0E-1C426F6D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D8D8F-54C4-4A05-9032-4DBBF987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A124D-0336-4766-8333-F2FF2EB66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4FDD5-522D-4EED-8330-A206D415E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312392-74F2-43DB-8FE5-89B66158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D043F0-5133-415D-9833-E6394357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9635CF-ED93-4E1E-8729-10C7D803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1C739-EA6C-4D70-B106-0E9C3465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BC35E-750C-48B2-A1B6-FC601F46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90AFE0-32D0-48B8-B685-E85613AC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CA04-43A7-43FF-876F-E8F88540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4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AC9DB5-5268-43D1-922D-A19F2100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312579-7307-4229-965D-B2386E89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6385C-9EA4-4E83-A03D-90924E3A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4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DD83-99C7-40C4-9107-0B8502B3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A1456-7867-4CF2-8BF1-B2A8C8D6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1D5D8-44BE-4842-9E6B-2D30D4C3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D5DC1-2FC5-46E7-92AE-3EBA3DBE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74709-CE33-4724-8002-4A4D9485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458C9-04BF-4D82-9AC8-6A8A70CC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7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D1EE2-7D05-449D-9FBA-77862B46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EFBD94-CA79-4DD2-A96C-184F6AA00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E466B-35DE-48E4-B281-BDC855CB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B7649-B870-4814-A317-E6EA6EAA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F761-017D-432F-8641-04E5E7CA66F8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F67E5-B08D-4643-869B-EAC5CB4E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E10EF-C0B7-4BE2-9AFB-BE6D32BB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9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A42F27-45A1-4250-81EE-B775A092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5A4FF-132C-4DC6-9D51-F2BD18BD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D5371-2907-4063-A1BA-311C85EA2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F761-017D-432F-8641-04E5E7CA66F8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49E13-DEF7-4679-A8B1-7031F7098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FB2B5-4114-421D-8812-B5BBDF6A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1CA1-6873-4D29-87B6-B0CC8AAA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윈도우 클래스 만들기 </a:t>
            </a:r>
            <a:r>
              <a:rPr lang="en-US" altLang="ko-KR" dirty="0"/>
              <a:t>: </a:t>
            </a:r>
            <a:r>
              <a:rPr lang="ko-KR" altLang="en-US" dirty="0"/>
              <a:t>윈도우를 만드는 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AE7AED-5289-41DE-AD61-F2621CC0528D}"/>
              </a:ext>
            </a:extLst>
          </p:cNvPr>
          <p:cNvSpPr/>
          <p:nvPr/>
        </p:nvSpPr>
        <p:spPr>
          <a:xfrm>
            <a:off x="1115736" y="2340528"/>
            <a:ext cx="10318458" cy="180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0AF248-8994-42FA-8297-E38D6CEED16C}"/>
              </a:ext>
            </a:extLst>
          </p:cNvPr>
          <p:cNvSpPr/>
          <p:nvPr/>
        </p:nvSpPr>
        <p:spPr>
          <a:xfrm>
            <a:off x="1175668" y="2405435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윈도우 클래스 등록 공간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AA9A6-A664-4474-A891-49A4D8A6AB0B}"/>
              </a:ext>
            </a:extLst>
          </p:cNvPr>
          <p:cNvSpPr/>
          <p:nvPr/>
        </p:nvSpPr>
        <p:spPr>
          <a:xfrm>
            <a:off x="1308681" y="3115515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496798-C507-42E9-B015-28C9CD92E9D1}"/>
              </a:ext>
            </a:extLst>
          </p:cNvPr>
          <p:cNvSpPr/>
          <p:nvPr/>
        </p:nvSpPr>
        <p:spPr>
          <a:xfrm>
            <a:off x="3600273" y="3086557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EFD3D9-CF1D-4497-9AD4-9692363211BA}"/>
              </a:ext>
            </a:extLst>
          </p:cNvPr>
          <p:cNvSpPr/>
          <p:nvPr/>
        </p:nvSpPr>
        <p:spPr>
          <a:xfrm>
            <a:off x="5798187" y="3074270"/>
            <a:ext cx="2004969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7220503" y="76194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나만의 윈도우 클래스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3AC29-3B4C-4457-92EB-9569291A4B14}"/>
              </a:ext>
            </a:extLst>
          </p:cNvPr>
          <p:cNvSpPr txBox="1"/>
          <p:nvPr/>
        </p:nvSpPr>
        <p:spPr>
          <a:xfrm>
            <a:off x="520117" y="169585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윈도우 클래스 등록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FA6C57-C230-446C-976C-4E835D1AB793}"/>
              </a:ext>
            </a:extLst>
          </p:cNvPr>
          <p:cNvSpPr/>
          <p:nvPr/>
        </p:nvSpPr>
        <p:spPr>
          <a:xfrm>
            <a:off x="8855530" y="1069543"/>
            <a:ext cx="369116" cy="17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F7D63F-B8D4-4E9F-819B-949C37D67CF6}"/>
              </a:ext>
            </a:extLst>
          </p:cNvPr>
          <p:cNvSpPr/>
          <p:nvPr/>
        </p:nvSpPr>
        <p:spPr>
          <a:xfrm>
            <a:off x="8048658" y="3033860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나만의 윈도우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4FC1A-CDFD-4ADF-B590-7E97A313AC23}"/>
              </a:ext>
            </a:extLst>
          </p:cNvPr>
          <p:cNvSpPr txBox="1"/>
          <p:nvPr/>
        </p:nvSpPr>
        <p:spPr>
          <a:xfrm>
            <a:off x="588627" y="4485903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윈도우 생성 </a:t>
            </a:r>
            <a:r>
              <a:rPr lang="en-US" altLang="ko-KR" dirty="0"/>
              <a:t>: </a:t>
            </a:r>
            <a:r>
              <a:rPr lang="ko-KR" altLang="en-US" dirty="0"/>
              <a:t>실제 </a:t>
            </a:r>
            <a:r>
              <a:rPr lang="en-US" altLang="ko-KR" dirty="0" err="1"/>
              <a:t>WinMain</a:t>
            </a:r>
            <a:r>
              <a:rPr lang="ko-KR" altLang="en-US" dirty="0"/>
              <a:t>의 중요한 기능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미리 등록된 윈도우 클래스를 이용하여 윈도우를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6845468" y="4641266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78F17D-9A14-4BE7-9A71-0A7AFCD8A2EC}"/>
              </a:ext>
            </a:extLst>
          </p:cNvPr>
          <p:cNvSpPr/>
          <p:nvPr/>
        </p:nvSpPr>
        <p:spPr>
          <a:xfrm>
            <a:off x="556280" y="6136330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윈도우 화면 출력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948162-3282-4AD8-A88B-5CD77590C2EE}"/>
              </a:ext>
            </a:extLst>
          </p:cNvPr>
          <p:cNvCxnSpPr/>
          <p:nvPr/>
        </p:nvCxnSpPr>
        <p:spPr>
          <a:xfrm>
            <a:off x="268448" y="5905850"/>
            <a:ext cx="117110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48C4D0-5235-46A9-ABAB-041F5A858D9B}"/>
              </a:ext>
            </a:extLst>
          </p:cNvPr>
          <p:cNvSpPr/>
          <p:nvPr/>
        </p:nvSpPr>
        <p:spPr>
          <a:xfrm>
            <a:off x="10995612" y="54859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D8ABC-5610-4435-A8AB-54A25BF7346C}"/>
              </a:ext>
            </a:extLst>
          </p:cNvPr>
          <p:cNvSpPr/>
          <p:nvPr/>
        </p:nvSpPr>
        <p:spPr>
          <a:xfrm>
            <a:off x="11111027" y="6006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88976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520117" y="3523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7195336" y="2615268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(First)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7195336" y="3423814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윈도우 생성시 전달인자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78F17D-9A14-4BE7-9A71-0A7AFCD8A2EC}"/>
              </a:ext>
            </a:extLst>
          </p:cNvPr>
          <p:cNvSpPr/>
          <p:nvPr/>
        </p:nvSpPr>
        <p:spPr>
          <a:xfrm>
            <a:off x="4255825" y="4075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화면</a:t>
            </a:r>
            <a:endParaRPr lang="en-US" altLang="ko-KR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948162-3282-4AD8-A88B-5CD77590C2EE}"/>
              </a:ext>
            </a:extLst>
          </p:cNvPr>
          <p:cNvCxnSpPr>
            <a:cxnSpLocks/>
          </p:cNvCxnSpPr>
          <p:nvPr/>
        </p:nvCxnSpPr>
        <p:spPr>
          <a:xfrm flipV="1">
            <a:off x="6669248" y="407567"/>
            <a:ext cx="0" cy="5599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48C4D0-5235-46A9-ABAB-041F5A858D9B}"/>
              </a:ext>
            </a:extLst>
          </p:cNvPr>
          <p:cNvSpPr/>
          <p:nvPr/>
        </p:nvSpPr>
        <p:spPr>
          <a:xfrm>
            <a:off x="7195336" y="1738458"/>
            <a:ext cx="3340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윈도우 객체</a:t>
            </a:r>
            <a:r>
              <a:rPr lang="en-US" altLang="ko-KR" dirty="0"/>
              <a:t>(</a:t>
            </a:r>
            <a:r>
              <a:rPr lang="ko-KR" altLang="en-US" dirty="0"/>
              <a:t>메모리 상에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아래 정보를 갖고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AD8ABC-5610-4435-A8AB-54A25BF7346C}"/>
              </a:ext>
            </a:extLst>
          </p:cNvPr>
          <p:cNvSpPr/>
          <p:nvPr/>
        </p:nvSpPr>
        <p:spPr>
          <a:xfrm>
            <a:off x="6731973" y="4737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124296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 </a:t>
            </a:r>
            <a:r>
              <a:rPr lang="en-US" altLang="ko-KR" dirty="0"/>
              <a:t>: </a:t>
            </a:r>
            <a:r>
              <a:rPr lang="ko-KR" altLang="en-US" dirty="0"/>
              <a:t>생성된 객체를 제어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18201D-841C-415D-A76E-B24D073707D1}"/>
              </a:ext>
            </a:extLst>
          </p:cNvPr>
          <p:cNvSpPr/>
          <p:nvPr/>
        </p:nvSpPr>
        <p:spPr>
          <a:xfrm>
            <a:off x="6731973" y="2384789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핸들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5910FA-5076-4059-88B2-02FCCF8A840A}"/>
              </a:ext>
            </a:extLst>
          </p:cNvPr>
          <p:cNvSpPr/>
          <p:nvPr/>
        </p:nvSpPr>
        <p:spPr>
          <a:xfrm>
            <a:off x="520117" y="1741094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핸들</a:t>
            </a:r>
          </a:p>
        </p:txBody>
      </p:sp>
    </p:spTree>
    <p:extLst>
      <p:ext uri="{BB962C8B-B14F-4D97-AF65-F5344CB8AC3E}">
        <p14:creationId xmlns:p14="http://schemas.microsoft.com/office/powerpoint/2010/main" val="337397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B3F42-FA83-4E7C-A0DB-C86C2C8AACDF}"/>
              </a:ext>
            </a:extLst>
          </p:cNvPr>
          <p:cNvSpPr txBox="1"/>
          <p:nvPr/>
        </p:nvSpPr>
        <p:spPr>
          <a:xfrm>
            <a:off x="446014" y="28909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 핸들은 시스템 전역적인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0290AB-4E83-4638-A6C7-E17EAE607A18}"/>
              </a:ext>
            </a:extLst>
          </p:cNvPr>
          <p:cNvSpPr/>
          <p:nvPr/>
        </p:nvSpPr>
        <p:spPr>
          <a:xfrm>
            <a:off x="861648" y="3207230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46F522-48C4-48FB-A027-96D59DEA5E62}"/>
              </a:ext>
            </a:extLst>
          </p:cNvPr>
          <p:cNvSpPr/>
          <p:nvPr/>
        </p:nvSpPr>
        <p:spPr>
          <a:xfrm>
            <a:off x="786146" y="5353339"/>
            <a:ext cx="2946954" cy="8137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54AE6D-3FEB-44DE-BE24-D19254E1C2C9}"/>
              </a:ext>
            </a:extLst>
          </p:cNvPr>
          <p:cNvSpPr txBox="1"/>
          <p:nvPr/>
        </p:nvSpPr>
        <p:spPr>
          <a:xfrm>
            <a:off x="446014" y="1242969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핸들 </a:t>
            </a:r>
            <a:r>
              <a:rPr lang="en-US" altLang="ko-KR" dirty="0"/>
              <a:t>: </a:t>
            </a:r>
            <a:r>
              <a:rPr lang="ko-KR" altLang="en-US" dirty="0"/>
              <a:t>생성된 객체를 제어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18201D-841C-415D-A76E-B24D073707D1}"/>
              </a:ext>
            </a:extLst>
          </p:cNvPr>
          <p:cNvSpPr/>
          <p:nvPr/>
        </p:nvSpPr>
        <p:spPr>
          <a:xfrm>
            <a:off x="786146" y="4845507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222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5910FA-5076-4059-88B2-02FCCF8A840A}"/>
              </a:ext>
            </a:extLst>
          </p:cNvPr>
          <p:cNvSpPr/>
          <p:nvPr/>
        </p:nvSpPr>
        <p:spPr>
          <a:xfrm>
            <a:off x="696286" y="2884064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3C236D-3069-4590-A19E-FBD5FCDF99DF}"/>
              </a:ext>
            </a:extLst>
          </p:cNvPr>
          <p:cNvSpPr/>
          <p:nvPr/>
        </p:nvSpPr>
        <p:spPr>
          <a:xfrm>
            <a:off x="7691685" y="1765722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7D9309-9C3D-4080-869F-D6A94521AB87}"/>
              </a:ext>
            </a:extLst>
          </p:cNvPr>
          <p:cNvSpPr/>
          <p:nvPr/>
        </p:nvSpPr>
        <p:spPr>
          <a:xfrm>
            <a:off x="7750408" y="4031775"/>
            <a:ext cx="2946954" cy="81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B20AE78-26BF-4B18-A5B0-C183B2B91AD7}"/>
              </a:ext>
            </a:extLst>
          </p:cNvPr>
          <p:cNvCxnSpPr/>
          <p:nvPr/>
        </p:nvCxnSpPr>
        <p:spPr>
          <a:xfrm flipH="1">
            <a:off x="4035105" y="2206305"/>
            <a:ext cx="3456264" cy="110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52EBF7-CD6C-449D-A83F-00F53CFDA6B3}"/>
              </a:ext>
            </a:extLst>
          </p:cNvPr>
          <p:cNvCxnSpPr>
            <a:cxnSpLocks/>
          </p:cNvCxnSpPr>
          <p:nvPr/>
        </p:nvCxnSpPr>
        <p:spPr>
          <a:xfrm flipH="1" flipV="1">
            <a:off x="4035105" y="3632433"/>
            <a:ext cx="3608664" cy="99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BC35F1-3CD5-4749-8772-D80B2CCEE054}"/>
              </a:ext>
            </a:extLst>
          </p:cNvPr>
          <p:cNvSpPr/>
          <p:nvPr/>
        </p:nvSpPr>
        <p:spPr>
          <a:xfrm>
            <a:off x="5097086" y="3128985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FindWindow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128900-66C1-4C4A-AB19-E43AAD219504}"/>
              </a:ext>
            </a:extLst>
          </p:cNvPr>
          <p:cNvSpPr/>
          <p:nvPr/>
        </p:nvSpPr>
        <p:spPr>
          <a:xfrm>
            <a:off x="7771879" y="1849422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02BCCA-E7C7-4A9C-A507-6E5FAE16C526}"/>
              </a:ext>
            </a:extLst>
          </p:cNvPr>
          <p:cNvSpPr/>
          <p:nvPr/>
        </p:nvSpPr>
        <p:spPr>
          <a:xfrm>
            <a:off x="7788594" y="4131578"/>
            <a:ext cx="103653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핸들</a:t>
            </a:r>
            <a:endParaRPr lang="en-US" altLang="ko-KR" dirty="0"/>
          </a:p>
          <a:p>
            <a:pPr algn="ctr"/>
            <a:r>
              <a:rPr lang="en-US" altLang="ko-KR" dirty="0"/>
              <a:t>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54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123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4</cp:revision>
  <dcterms:created xsi:type="dcterms:W3CDTF">2020-08-31T04:33:09Z</dcterms:created>
  <dcterms:modified xsi:type="dcterms:W3CDTF">2020-08-31T06:00:31Z</dcterms:modified>
</cp:coreProperties>
</file>