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02EBE-BC96-4564-B6A5-3698178D9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5AAF46-4971-453F-9607-53A451A19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6FE48E-0DB6-42FA-A8A2-D09AEDA6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74F4D-01AE-4667-90F9-99CF5BF8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246D17-11F4-4876-80F4-328C6DEA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64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A7A14-0E0E-4057-8BA0-0D639FB9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9D45E5-348E-4E57-9EF8-C2DF1230B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1198E-8C19-49F7-A7B4-D3233202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68EA2-B0C5-44D2-B2AC-A1EE8795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DF89FB-3B07-48E0-A0FA-BE93FA35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20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C08465-5BE9-4825-B172-7BD7F9E00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99EA9C-56C4-4462-BE3F-F8329CAD6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D5B655-ABB5-454C-B25C-9815BB23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544B9B-1082-4F0F-8931-6B548ABA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0225F4-2E19-4E72-AE88-7B3A8873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36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05451-3A71-4C4E-B854-FD867A42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49C13A-4037-445F-9C2F-E39D26726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B067CF-9DD4-4E42-8F70-B3C6839B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BBE1B8-5726-4F47-A6D0-5421ED2B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6B2D4-1275-41E3-A92B-EAABD491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1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C4DA6-420D-4733-9F25-A63FD7C9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172EF8-C114-4ABF-B387-B0A45A5B7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59485C-1745-4050-8269-8534B6C9A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10500-9CCA-4EEF-B914-73B601B9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1A131-6B65-4E42-8C33-7784F628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26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0F042-696A-4C44-94DB-3659F667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862A3-E9E0-447B-8B70-664C7E8AF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64BB93-E170-4F2A-AB55-7718D6C14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2F0B7D-4B01-4E71-BDD3-0797F0EE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5C0E7E-5EC5-4C5C-AC12-C2145A81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056E11-E3CF-40F2-B412-88460EBE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20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A13FE-1FA2-48BA-9AA8-A17440306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F53C59-E389-48F1-9B0E-1C426F6D1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5D8D8F-54C4-4A05-9032-4DBBF9877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CA124D-0336-4766-8333-F2FF2EB66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14FDD5-522D-4EED-8330-A206D415E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312392-74F2-43DB-8FE5-89B661583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D043F0-5133-415D-9833-E6394357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9635CF-ED93-4E1E-8729-10C7D803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13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1C739-EA6C-4D70-B106-0E9C3465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FBC35E-750C-48B2-A1B6-FC601F46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90AFE0-32D0-48B8-B685-E85613AC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4FCA04-43A7-43FF-876F-E8F88540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44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AC9DB5-5268-43D1-922D-A19F2100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312579-7307-4229-965D-B2386E89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06385C-9EA4-4E83-A03D-90924E3A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94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EDD83-99C7-40C4-9107-0B8502B3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CA1456-7867-4CF2-8BF1-B2A8C8D6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91D5D8-44BE-4842-9E6B-2D30D4C30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AD5DC1-2FC5-46E7-92AE-3EBA3DBE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174709-CE33-4724-8002-4A4D9485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2458C9-04BF-4D82-9AC8-6A8A70CCB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37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D1EE2-7D05-449D-9FBA-77862B464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EFBD94-CA79-4DD2-A96C-184F6AA00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AE466B-35DE-48E4-B281-BDC855CB2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B7649-B870-4814-A317-E6EA6EAA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7F67E5-B08D-4643-869B-EAC5CB4E9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1E10EF-C0B7-4BE2-9AFB-BE6D32BB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19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A42F27-45A1-4250-81EE-B775A092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15A4FF-132C-4DC6-9D51-F2BD18BDA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AD5371-2907-4063-A1BA-311C85EA2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3F761-017D-432F-8641-04E5E7CA66F8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49E13-DEF7-4679-A8B1-7031F7098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DFB2B5-4114-421D-8812-B5BBDF6A4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30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4B3F42-FA83-4E7C-A0DB-C86C2C8AACDF}"/>
              </a:ext>
            </a:extLst>
          </p:cNvPr>
          <p:cNvSpPr txBox="1"/>
          <p:nvPr/>
        </p:nvSpPr>
        <p:spPr>
          <a:xfrm>
            <a:off x="520117" y="352338"/>
            <a:ext cx="492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윈도우 클래스 만들기 </a:t>
            </a:r>
            <a:r>
              <a:rPr lang="en-US" altLang="ko-KR" dirty="0"/>
              <a:t>: </a:t>
            </a:r>
            <a:r>
              <a:rPr lang="ko-KR" altLang="en-US" dirty="0"/>
              <a:t>윈도우를 만드는 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AE7AED-5289-41DE-AD61-F2621CC0528D}"/>
              </a:ext>
            </a:extLst>
          </p:cNvPr>
          <p:cNvSpPr/>
          <p:nvPr/>
        </p:nvSpPr>
        <p:spPr>
          <a:xfrm>
            <a:off x="1115736" y="2340528"/>
            <a:ext cx="10318458" cy="1803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0AF248-8994-42FA-8297-E38D6CEED16C}"/>
              </a:ext>
            </a:extLst>
          </p:cNvPr>
          <p:cNvSpPr/>
          <p:nvPr/>
        </p:nvSpPr>
        <p:spPr>
          <a:xfrm>
            <a:off x="1175668" y="2405435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윈도우 클래스 등록 공간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2AA9A6-A664-4474-A891-49A4D8A6AB0B}"/>
              </a:ext>
            </a:extLst>
          </p:cNvPr>
          <p:cNvSpPr/>
          <p:nvPr/>
        </p:nvSpPr>
        <p:spPr>
          <a:xfrm>
            <a:off x="1308681" y="3115515"/>
            <a:ext cx="2004969" cy="813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윈도우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클래스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496798-C507-42E9-B015-28C9CD92E9D1}"/>
              </a:ext>
            </a:extLst>
          </p:cNvPr>
          <p:cNvSpPr/>
          <p:nvPr/>
        </p:nvSpPr>
        <p:spPr>
          <a:xfrm>
            <a:off x="3600273" y="3086557"/>
            <a:ext cx="2004969" cy="813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윈도우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클래스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EFD3D9-CF1D-4497-9AD4-9692363211BA}"/>
              </a:ext>
            </a:extLst>
          </p:cNvPr>
          <p:cNvSpPr/>
          <p:nvPr/>
        </p:nvSpPr>
        <p:spPr>
          <a:xfrm>
            <a:off x="5798187" y="3074270"/>
            <a:ext cx="2004969" cy="813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윈도우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클래스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0290AB-4E83-4638-A6C7-E17EAE607A18}"/>
              </a:ext>
            </a:extLst>
          </p:cNvPr>
          <p:cNvSpPr/>
          <p:nvPr/>
        </p:nvSpPr>
        <p:spPr>
          <a:xfrm>
            <a:off x="7220503" y="76194"/>
            <a:ext cx="2946954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나만의 윈도우 클래스 생성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(First)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F3AC29-3B4C-4457-92EB-9569291A4B14}"/>
              </a:ext>
            </a:extLst>
          </p:cNvPr>
          <p:cNvSpPr txBox="1"/>
          <p:nvPr/>
        </p:nvSpPr>
        <p:spPr>
          <a:xfrm>
            <a:off x="520117" y="1695852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윈도우 클래스 등록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EFA6C57-C230-446C-976C-4E835D1AB793}"/>
              </a:ext>
            </a:extLst>
          </p:cNvPr>
          <p:cNvSpPr/>
          <p:nvPr/>
        </p:nvSpPr>
        <p:spPr>
          <a:xfrm>
            <a:off x="8855530" y="1069543"/>
            <a:ext cx="369116" cy="1705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F7D63F-B8D4-4E9F-819B-949C37D67CF6}"/>
              </a:ext>
            </a:extLst>
          </p:cNvPr>
          <p:cNvSpPr/>
          <p:nvPr/>
        </p:nvSpPr>
        <p:spPr>
          <a:xfrm>
            <a:off x="8048658" y="3033860"/>
            <a:ext cx="2946954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나만의 윈도우 클래스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(First)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4FC1A-CDFD-4ADF-B590-7E97A313AC23}"/>
              </a:ext>
            </a:extLst>
          </p:cNvPr>
          <p:cNvSpPr txBox="1"/>
          <p:nvPr/>
        </p:nvSpPr>
        <p:spPr>
          <a:xfrm>
            <a:off x="588627" y="4485903"/>
            <a:ext cx="6256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윈도우 생성 </a:t>
            </a:r>
            <a:r>
              <a:rPr lang="en-US" altLang="ko-KR" dirty="0"/>
              <a:t>: </a:t>
            </a:r>
            <a:r>
              <a:rPr lang="ko-KR" altLang="en-US" dirty="0"/>
              <a:t>실제 </a:t>
            </a:r>
            <a:r>
              <a:rPr lang="en-US" altLang="ko-KR" dirty="0" err="1"/>
              <a:t>WinMain</a:t>
            </a:r>
            <a:r>
              <a:rPr lang="ko-KR" altLang="en-US" dirty="0"/>
              <a:t>의 중요한 기능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미리 등록된 윈도우 클래스를 이용하여 윈도우를 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46F522-48C4-48FB-A027-96D59DEA5E62}"/>
              </a:ext>
            </a:extLst>
          </p:cNvPr>
          <p:cNvSpPr/>
          <p:nvPr/>
        </p:nvSpPr>
        <p:spPr>
          <a:xfrm>
            <a:off x="6845468" y="4641266"/>
            <a:ext cx="2946954" cy="8137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윈도우 생성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78F17D-9A14-4BE7-9A71-0A7AFCD8A2EC}"/>
              </a:ext>
            </a:extLst>
          </p:cNvPr>
          <p:cNvSpPr/>
          <p:nvPr/>
        </p:nvSpPr>
        <p:spPr>
          <a:xfrm>
            <a:off x="556280" y="6136330"/>
            <a:ext cx="2242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4) </a:t>
            </a:r>
            <a:r>
              <a:rPr lang="ko-KR" altLang="en-US" dirty="0"/>
              <a:t>윈도우 화면 출력</a:t>
            </a:r>
            <a:endParaRPr lang="en-US" altLang="ko-KR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7948162-3282-4AD8-A88B-5CD77590C2EE}"/>
              </a:ext>
            </a:extLst>
          </p:cNvPr>
          <p:cNvCxnSpPr/>
          <p:nvPr/>
        </p:nvCxnSpPr>
        <p:spPr>
          <a:xfrm>
            <a:off x="268448" y="5905850"/>
            <a:ext cx="1171103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48C4D0-5235-46A9-ABAB-041F5A858D9B}"/>
              </a:ext>
            </a:extLst>
          </p:cNvPr>
          <p:cNvSpPr/>
          <p:nvPr/>
        </p:nvSpPr>
        <p:spPr>
          <a:xfrm>
            <a:off x="10995612" y="54859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메모리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AD8ABC-5610-4435-A8AB-54A25BF7346C}"/>
              </a:ext>
            </a:extLst>
          </p:cNvPr>
          <p:cNvSpPr/>
          <p:nvPr/>
        </p:nvSpPr>
        <p:spPr>
          <a:xfrm>
            <a:off x="11111027" y="60068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88976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4B3F42-FA83-4E7C-A0DB-C86C2C8AACDF}"/>
              </a:ext>
            </a:extLst>
          </p:cNvPr>
          <p:cNvSpPr txBox="1"/>
          <p:nvPr/>
        </p:nvSpPr>
        <p:spPr>
          <a:xfrm>
            <a:off x="520117" y="35233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윈도우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0290AB-4E83-4638-A6C7-E17EAE607A18}"/>
              </a:ext>
            </a:extLst>
          </p:cNvPr>
          <p:cNvSpPr/>
          <p:nvPr/>
        </p:nvSpPr>
        <p:spPr>
          <a:xfrm>
            <a:off x="7195336" y="2615268"/>
            <a:ext cx="2946954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윈도우 클래스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(First)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46F522-48C4-48FB-A027-96D59DEA5E62}"/>
              </a:ext>
            </a:extLst>
          </p:cNvPr>
          <p:cNvSpPr/>
          <p:nvPr/>
        </p:nvSpPr>
        <p:spPr>
          <a:xfrm>
            <a:off x="7195336" y="3423814"/>
            <a:ext cx="2946954" cy="8137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윈도우 생성시 전달인자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78F17D-9A14-4BE7-9A71-0A7AFCD8A2EC}"/>
              </a:ext>
            </a:extLst>
          </p:cNvPr>
          <p:cNvSpPr/>
          <p:nvPr/>
        </p:nvSpPr>
        <p:spPr>
          <a:xfrm>
            <a:off x="4255825" y="40756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화면</a:t>
            </a:r>
            <a:endParaRPr lang="en-US" altLang="ko-KR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7948162-3282-4AD8-A88B-5CD77590C2EE}"/>
              </a:ext>
            </a:extLst>
          </p:cNvPr>
          <p:cNvCxnSpPr>
            <a:cxnSpLocks/>
          </p:cNvCxnSpPr>
          <p:nvPr/>
        </p:nvCxnSpPr>
        <p:spPr>
          <a:xfrm flipV="1">
            <a:off x="6669248" y="407567"/>
            <a:ext cx="0" cy="55993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48C4D0-5235-46A9-ABAB-041F5A858D9B}"/>
              </a:ext>
            </a:extLst>
          </p:cNvPr>
          <p:cNvSpPr/>
          <p:nvPr/>
        </p:nvSpPr>
        <p:spPr>
          <a:xfrm>
            <a:off x="7195336" y="1738458"/>
            <a:ext cx="3340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윈도우 객체</a:t>
            </a:r>
            <a:r>
              <a:rPr lang="en-US" altLang="ko-KR" dirty="0"/>
              <a:t>(</a:t>
            </a:r>
            <a:r>
              <a:rPr lang="ko-KR" altLang="en-US" dirty="0"/>
              <a:t>메모리 상에 생성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아래 정보를 갖고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AD8ABC-5610-4435-A8AB-54A25BF7346C}"/>
              </a:ext>
            </a:extLst>
          </p:cNvPr>
          <p:cNvSpPr/>
          <p:nvPr/>
        </p:nvSpPr>
        <p:spPr>
          <a:xfrm>
            <a:off x="6731973" y="47376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메모리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54AE6D-3FEB-44DE-BE24-D19254E1C2C9}"/>
              </a:ext>
            </a:extLst>
          </p:cNvPr>
          <p:cNvSpPr txBox="1"/>
          <p:nvPr/>
        </p:nvSpPr>
        <p:spPr>
          <a:xfrm>
            <a:off x="446014" y="1242969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핸들 </a:t>
            </a:r>
            <a:r>
              <a:rPr lang="en-US" altLang="ko-KR" dirty="0"/>
              <a:t>: </a:t>
            </a:r>
            <a:r>
              <a:rPr lang="ko-KR" altLang="en-US" dirty="0"/>
              <a:t>생성된 객체를 제어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118201D-841C-415D-A76E-B24D073707D1}"/>
              </a:ext>
            </a:extLst>
          </p:cNvPr>
          <p:cNvSpPr/>
          <p:nvPr/>
        </p:nvSpPr>
        <p:spPr>
          <a:xfrm>
            <a:off x="6731973" y="2384789"/>
            <a:ext cx="1036539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핸들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A5910FA-5076-4059-88B2-02FCCF8A840A}"/>
              </a:ext>
            </a:extLst>
          </p:cNvPr>
          <p:cNvSpPr/>
          <p:nvPr/>
        </p:nvSpPr>
        <p:spPr>
          <a:xfrm>
            <a:off x="520117" y="1741094"/>
            <a:ext cx="1036539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핸들</a:t>
            </a:r>
          </a:p>
        </p:txBody>
      </p:sp>
    </p:spTree>
    <p:extLst>
      <p:ext uri="{BB962C8B-B14F-4D97-AF65-F5344CB8AC3E}">
        <p14:creationId xmlns:p14="http://schemas.microsoft.com/office/powerpoint/2010/main" val="337397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4B3F42-FA83-4E7C-A0DB-C86C2C8AACDF}"/>
              </a:ext>
            </a:extLst>
          </p:cNvPr>
          <p:cNvSpPr txBox="1"/>
          <p:nvPr/>
        </p:nvSpPr>
        <p:spPr>
          <a:xfrm>
            <a:off x="446014" y="289096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윈도우 핸들은 시스템 전역적인 값이다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0290AB-4E83-4638-A6C7-E17EAE607A18}"/>
              </a:ext>
            </a:extLst>
          </p:cNvPr>
          <p:cNvSpPr/>
          <p:nvPr/>
        </p:nvSpPr>
        <p:spPr>
          <a:xfrm>
            <a:off x="861648" y="3207230"/>
            <a:ext cx="2946954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46F522-48C4-48FB-A027-96D59DEA5E62}"/>
              </a:ext>
            </a:extLst>
          </p:cNvPr>
          <p:cNvSpPr/>
          <p:nvPr/>
        </p:nvSpPr>
        <p:spPr>
          <a:xfrm>
            <a:off x="786146" y="5353339"/>
            <a:ext cx="2946954" cy="8137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메모장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54AE6D-3FEB-44DE-BE24-D19254E1C2C9}"/>
              </a:ext>
            </a:extLst>
          </p:cNvPr>
          <p:cNvSpPr txBox="1"/>
          <p:nvPr/>
        </p:nvSpPr>
        <p:spPr>
          <a:xfrm>
            <a:off x="446014" y="1242969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핸들 </a:t>
            </a:r>
            <a:r>
              <a:rPr lang="en-US" altLang="ko-KR" dirty="0"/>
              <a:t>: </a:t>
            </a:r>
            <a:r>
              <a:rPr lang="ko-KR" altLang="en-US" dirty="0"/>
              <a:t>생성된 객체를 제어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118201D-841C-415D-A76E-B24D073707D1}"/>
              </a:ext>
            </a:extLst>
          </p:cNvPr>
          <p:cNvSpPr/>
          <p:nvPr/>
        </p:nvSpPr>
        <p:spPr>
          <a:xfrm>
            <a:off x="786146" y="4845507"/>
            <a:ext cx="1036539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핸들</a:t>
            </a:r>
            <a:endParaRPr lang="en-US" altLang="ko-KR" dirty="0"/>
          </a:p>
          <a:p>
            <a:pPr algn="ctr"/>
            <a:r>
              <a:rPr lang="en-US" altLang="ko-KR" dirty="0"/>
              <a:t>222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A5910FA-5076-4059-88B2-02FCCF8A840A}"/>
              </a:ext>
            </a:extLst>
          </p:cNvPr>
          <p:cNvSpPr/>
          <p:nvPr/>
        </p:nvSpPr>
        <p:spPr>
          <a:xfrm>
            <a:off x="696286" y="2884064"/>
            <a:ext cx="1036539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핸들</a:t>
            </a:r>
            <a:endParaRPr lang="en-US" altLang="ko-KR" dirty="0"/>
          </a:p>
          <a:p>
            <a:pPr algn="ctr"/>
            <a:r>
              <a:rPr lang="en-US" altLang="ko-KR" dirty="0"/>
              <a:t>111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3C236D-3069-4590-A19E-FBD5FCDF99DF}"/>
              </a:ext>
            </a:extLst>
          </p:cNvPr>
          <p:cNvSpPr/>
          <p:nvPr/>
        </p:nvSpPr>
        <p:spPr>
          <a:xfrm>
            <a:off x="7691685" y="1765722"/>
            <a:ext cx="2946954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7D9309-9C3D-4080-869F-D6A94521AB87}"/>
              </a:ext>
            </a:extLst>
          </p:cNvPr>
          <p:cNvSpPr/>
          <p:nvPr/>
        </p:nvSpPr>
        <p:spPr>
          <a:xfrm>
            <a:off x="7750408" y="4031775"/>
            <a:ext cx="2946954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B20AE78-26BF-4B18-A5B0-C183B2B91AD7}"/>
              </a:ext>
            </a:extLst>
          </p:cNvPr>
          <p:cNvCxnSpPr/>
          <p:nvPr/>
        </p:nvCxnSpPr>
        <p:spPr>
          <a:xfrm flipH="1">
            <a:off x="4035105" y="2206305"/>
            <a:ext cx="3456264" cy="110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F52EBF7-CD6C-449D-A83F-00F53CFDA6B3}"/>
              </a:ext>
            </a:extLst>
          </p:cNvPr>
          <p:cNvCxnSpPr>
            <a:cxnSpLocks/>
          </p:cNvCxnSpPr>
          <p:nvPr/>
        </p:nvCxnSpPr>
        <p:spPr>
          <a:xfrm flipH="1" flipV="1">
            <a:off x="4035105" y="3632433"/>
            <a:ext cx="3608664" cy="99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BC35F1-3CD5-4749-8772-D80B2CCEE054}"/>
              </a:ext>
            </a:extLst>
          </p:cNvPr>
          <p:cNvSpPr/>
          <p:nvPr/>
        </p:nvSpPr>
        <p:spPr>
          <a:xfrm>
            <a:off x="5097086" y="3128985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FindWindow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2128900-66C1-4C4A-AB19-E43AAD219504}"/>
              </a:ext>
            </a:extLst>
          </p:cNvPr>
          <p:cNvSpPr/>
          <p:nvPr/>
        </p:nvSpPr>
        <p:spPr>
          <a:xfrm>
            <a:off x="7771879" y="1849422"/>
            <a:ext cx="1036539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핸들</a:t>
            </a:r>
            <a:endParaRPr lang="en-US" altLang="ko-KR" dirty="0"/>
          </a:p>
          <a:p>
            <a:pPr algn="ctr"/>
            <a:r>
              <a:rPr lang="en-US" altLang="ko-KR" dirty="0"/>
              <a:t>111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602BCCA-E7C7-4A9C-A507-6E5FAE16C526}"/>
              </a:ext>
            </a:extLst>
          </p:cNvPr>
          <p:cNvSpPr/>
          <p:nvPr/>
        </p:nvSpPr>
        <p:spPr>
          <a:xfrm>
            <a:off x="7788594" y="4131578"/>
            <a:ext cx="1036539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핸들</a:t>
            </a:r>
            <a:endParaRPr lang="en-US" altLang="ko-KR" dirty="0"/>
          </a:p>
          <a:p>
            <a:pPr algn="ctr"/>
            <a:r>
              <a:rPr lang="en-US" altLang="ko-KR" dirty="0"/>
              <a:t>111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854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4B3F42-FA83-4E7C-A0DB-C86C2C8AACDF}"/>
              </a:ext>
            </a:extLst>
          </p:cNvPr>
          <p:cNvSpPr txBox="1"/>
          <p:nvPr/>
        </p:nvSpPr>
        <p:spPr>
          <a:xfrm>
            <a:off x="446014" y="289096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라는 이름의 프로그램을 실행했다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54AE6D-3FEB-44DE-BE24-D19254E1C2C9}"/>
              </a:ext>
            </a:extLst>
          </p:cNvPr>
          <p:cNvSpPr txBox="1"/>
          <p:nvPr/>
        </p:nvSpPr>
        <p:spPr>
          <a:xfrm>
            <a:off x="446014" y="811378"/>
            <a:ext cx="6590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인스턴스가 생성이 되었다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프로세스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가 생성되었다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4E9D2E9-2EBC-40FF-BA2A-6FA5A134528B}"/>
              </a:ext>
            </a:extLst>
          </p:cNvPr>
          <p:cNvCxnSpPr>
            <a:cxnSpLocks/>
          </p:cNvCxnSpPr>
          <p:nvPr/>
        </p:nvCxnSpPr>
        <p:spPr>
          <a:xfrm flipV="1">
            <a:off x="5251508" y="1577130"/>
            <a:ext cx="0" cy="516799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99A94D-2D6E-4625-B543-6F90ADB1C9F9}"/>
              </a:ext>
            </a:extLst>
          </p:cNvPr>
          <p:cNvSpPr/>
          <p:nvPr/>
        </p:nvSpPr>
        <p:spPr>
          <a:xfrm>
            <a:off x="4049527" y="173611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메모리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9F1CC84-3913-4C68-B220-4B7FEF39E0A9}"/>
              </a:ext>
            </a:extLst>
          </p:cNvPr>
          <p:cNvSpPr/>
          <p:nvPr/>
        </p:nvSpPr>
        <p:spPr>
          <a:xfrm>
            <a:off x="901237" y="2295128"/>
            <a:ext cx="2236244" cy="39165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r>
              <a:rPr lang="ko-KR" altLang="en-US" dirty="0">
                <a:solidFill>
                  <a:schemeClr val="tx1"/>
                </a:solidFill>
              </a:rPr>
              <a:t>프로그램의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프로세스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데이터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02836A5-DD1A-42FD-A866-4FD597644D7A}"/>
              </a:ext>
            </a:extLst>
          </p:cNvPr>
          <p:cNvCxnSpPr>
            <a:cxnSpLocks/>
          </p:cNvCxnSpPr>
          <p:nvPr/>
        </p:nvCxnSpPr>
        <p:spPr>
          <a:xfrm>
            <a:off x="2525085" y="3045204"/>
            <a:ext cx="3330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625F6F-C005-4FBC-A573-0DD51FF384AE}"/>
              </a:ext>
            </a:extLst>
          </p:cNvPr>
          <p:cNvSpPr/>
          <p:nvPr/>
        </p:nvSpPr>
        <p:spPr>
          <a:xfrm>
            <a:off x="6036340" y="2686575"/>
            <a:ext cx="2946954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 </a:t>
            </a:r>
            <a:r>
              <a:rPr lang="ko-KR" altLang="en-US" dirty="0">
                <a:solidFill>
                  <a:schemeClr val="tx1"/>
                </a:solidFill>
              </a:rPr>
              <a:t>윈도우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9A3643-8A3A-48B0-B7F0-B787B4248195}"/>
              </a:ext>
            </a:extLst>
          </p:cNvPr>
          <p:cNvSpPr/>
          <p:nvPr/>
        </p:nvSpPr>
        <p:spPr>
          <a:xfrm>
            <a:off x="5897459" y="3939339"/>
            <a:ext cx="615905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내부</a:t>
            </a:r>
            <a:r>
              <a:rPr lang="en-US" altLang="ko-KR" dirty="0"/>
              <a:t>]</a:t>
            </a:r>
            <a:r>
              <a:rPr lang="ko-KR" altLang="en-US" dirty="0"/>
              <a:t>프로세스와  </a:t>
            </a:r>
            <a:r>
              <a:rPr lang="en-US" altLang="ko-KR" dirty="0"/>
              <a:t>Main</a:t>
            </a:r>
            <a:r>
              <a:rPr lang="ko-KR" altLang="en-US" dirty="0"/>
              <a:t>윈도우의 생명주기를 일치시킨다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WinMain</a:t>
            </a:r>
            <a:r>
              <a:rPr lang="ko-KR" altLang="en-US" dirty="0"/>
              <a:t>이 시작될 때 가장 먼저 </a:t>
            </a:r>
            <a:r>
              <a:rPr lang="en-US" altLang="ko-KR" dirty="0"/>
              <a:t>Main</a:t>
            </a:r>
            <a:r>
              <a:rPr lang="ko-KR" altLang="en-US" dirty="0"/>
              <a:t>윈도우를 만든다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Main</a:t>
            </a:r>
            <a:r>
              <a:rPr lang="ko-KR" altLang="en-US" dirty="0"/>
              <a:t>윈도우가 종료될 때 프로세스를 제거한다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45DCFF-FD5C-4914-9AA8-76601BEE6B1F}"/>
              </a:ext>
            </a:extLst>
          </p:cNvPr>
          <p:cNvSpPr/>
          <p:nvPr/>
        </p:nvSpPr>
        <p:spPr>
          <a:xfrm>
            <a:off x="1037266" y="2657214"/>
            <a:ext cx="1615460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윈도우 객체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54ED606-280F-4A9A-8DB3-C9B3E4AA80A3}"/>
              </a:ext>
            </a:extLst>
          </p:cNvPr>
          <p:cNvCxnSpPr>
            <a:cxnSpLocks/>
          </p:cNvCxnSpPr>
          <p:nvPr/>
        </p:nvCxnSpPr>
        <p:spPr>
          <a:xfrm flipV="1">
            <a:off x="2046914" y="3280095"/>
            <a:ext cx="1" cy="45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44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A3762-F57F-4B9E-B7FD-E3D846B1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0901  </a:t>
            </a:r>
            <a:r>
              <a:rPr lang="ko-KR" altLang="en-US" dirty="0"/>
              <a:t>메시지 처리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81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4B3F42-FA83-4E7C-A0DB-C86C2C8AACDF}"/>
              </a:ext>
            </a:extLst>
          </p:cNvPr>
          <p:cNvSpPr txBox="1"/>
          <p:nvPr/>
        </p:nvSpPr>
        <p:spPr>
          <a:xfrm>
            <a:off x="362124" y="276987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이벤트 </a:t>
            </a:r>
            <a:r>
              <a:rPr lang="en-US" altLang="ko-KR" dirty="0"/>
              <a:t>-&gt; </a:t>
            </a:r>
            <a:r>
              <a:rPr lang="ko-KR" altLang="en-US" dirty="0"/>
              <a:t>메시지 처리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4E9D2E9-2EBC-40FF-BA2A-6FA5A134528B}"/>
              </a:ext>
            </a:extLst>
          </p:cNvPr>
          <p:cNvCxnSpPr>
            <a:cxnSpLocks/>
          </p:cNvCxnSpPr>
          <p:nvPr/>
        </p:nvCxnSpPr>
        <p:spPr>
          <a:xfrm flipV="1">
            <a:off x="2634143" y="796954"/>
            <a:ext cx="0" cy="56210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02836A5-DD1A-42FD-A866-4FD597644D7A}"/>
              </a:ext>
            </a:extLst>
          </p:cNvPr>
          <p:cNvCxnSpPr>
            <a:cxnSpLocks/>
          </p:cNvCxnSpPr>
          <p:nvPr/>
        </p:nvCxnSpPr>
        <p:spPr>
          <a:xfrm flipV="1">
            <a:off x="1379988" y="2155971"/>
            <a:ext cx="1438713" cy="1140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45DCFF-FD5C-4914-9AA8-76601BEE6B1F}"/>
              </a:ext>
            </a:extLst>
          </p:cNvPr>
          <p:cNvSpPr/>
          <p:nvPr/>
        </p:nvSpPr>
        <p:spPr>
          <a:xfrm>
            <a:off x="407167" y="1865717"/>
            <a:ext cx="1615460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68ADEC3-AAD7-4CB8-8F68-8FD7974404D3}"/>
              </a:ext>
            </a:extLst>
          </p:cNvPr>
          <p:cNvSpPr/>
          <p:nvPr/>
        </p:nvSpPr>
        <p:spPr>
          <a:xfrm>
            <a:off x="1191044" y="83051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화면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4E67DC4-1B81-45E7-BA9D-13EECA7348E8}"/>
              </a:ext>
            </a:extLst>
          </p:cNvPr>
          <p:cNvCxnSpPr>
            <a:cxnSpLocks/>
          </p:cNvCxnSpPr>
          <p:nvPr/>
        </p:nvCxnSpPr>
        <p:spPr>
          <a:xfrm>
            <a:off x="221915" y="1283516"/>
            <a:ext cx="1164850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5F33013-30C5-4AB0-B17C-5C0BC41B1610}"/>
              </a:ext>
            </a:extLst>
          </p:cNvPr>
          <p:cNvSpPr/>
          <p:nvPr/>
        </p:nvSpPr>
        <p:spPr>
          <a:xfrm>
            <a:off x="418930" y="3429000"/>
            <a:ext cx="1615460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메모장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D177E91-A8A9-4C7C-83CD-357DB3418764}"/>
              </a:ext>
            </a:extLst>
          </p:cNvPr>
          <p:cNvSpPr/>
          <p:nvPr/>
        </p:nvSpPr>
        <p:spPr>
          <a:xfrm>
            <a:off x="2895190" y="84848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운영체제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2D29A21-770B-40E1-869C-0FA4646A2FAF}"/>
              </a:ext>
            </a:extLst>
          </p:cNvPr>
          <p:cNvCxnSpPr>
            <a:cxnSpLocks/>
          </p:cNvCxnSpPr>
          <p:nvPr/>
        </p:nvCxnSpPr>
        <p:spPr>
          <a:xfrm flipV="1">
            <a:off x="8574947" y="796954"/>
            <a:ext cx="0" cy="56210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222CED-347A-45D7-A45A-C8A3157D7A89}"/>
              </a:ext>
            </a:extLst>
          </p:cNvPr>
          <p:cNvSpPr/>
          <p:nvPr/>
        </p:nvSpPr>
        <p:spPr>
          <a:xfrm>
            <a:off x="2964326" y="1704380"/>
            <a:ext cx="1004850" cy="24295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메시지 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(FIFO)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폭발: 8pt 7">
            <a:extLst>
              <a:ext uri="{FF2B5EF4-FFF2-40B4-BE49-F238E27FC236}">
                <a16:creationId xmlns:a16="http://schemas.microsoft.com/office/drawing/2014/main" id="{86C8147C-7E3E-4CC1-9FFF-D7C49C8CAFC2}"/>
              </a:ext>
            </a:extLst>
          </p:cNvPr>
          <p:cNvSpPr/>
          <p:nvPr/>
        </p:nvSpPr>
        <p:spPr>
          <a:xfrm>
            <a:off x="1476516" y="1331968"/>
            <a:ext cx="1004851" cy="985971"/>
          </a:xfrm>
          <a:prstGeom prst="irregularSeal1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D41EC9D-F27E-4E8F-A496-069E6FB894FE}"/>
              </a:ext>
            </a:extLst>
          </p:cNvPr>
          <p:cNvSpPr/>
          <p:nvPr/>
        </p:nvSpPr>
        <p:spPr>
          <a:xfrm>
            <a:off x="3049453" y="3487638"/>
            <a:ext cx="953733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메시지</a:t>
            </a:r>
            <a:endParaRPr lang="ko-KR" altLang="en-US" sz="12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2EBBB2B-5888-42E0-80E8-4B62BFFFC9F3}"/>
              </a:ext>
            </a:extLst>
          </p:cNvPr>
          <p:cNvSpPr/>
          <p:nvPr/>
        </p:nvSpPr>
        <p:spPr>
          <a:xfrm>
            <a:off x="3012489" y="2757503"/>
            <a:ext cx="953733" cy="64633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메시지</a:t>
            </a:r>
            <a:endParaRPr lang="ko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36F271-8104-489C-A53D-0D1FDBCF5C59}"/>
              </a:ext>
            </a:extLst>
          </p:cNvPr>
          <p:cNvSpPr/>
          <p:nvPr/>
        </p:nvSpPr>
        <p:spPr>
          <a:xfrm>
            <a:off x="2895190" y="4641514"/>
            <a:ext cx="2717044" cy="11398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분배기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메시지 가져와서 전달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rgbClr val="FF0000"/>
                </a:solidFill>
              </a:rPr>
              <a:t>선택기준 </a:t>
            </a:r>
            <a:r>
              <a:rPr lang="en-US" altLang="ko-KR" dirty="0">
                <a:solidFill>
                  <a:srgbClr val="FF0000"/>
                </a:solidFill>
              </a:rPr>
              <a:t>: W</a:t>
            </a:r>
            <a:r>
              <a:rPr lang="ko-KR" altLang="en-US" dirty="0">
                <a:solidFill>
                  <a:srgbClr val="FF0000"/>
                </a:solidFill>
              </a:rPr>
              <a:t>핸들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9830ADA-9693-4D76-B2EE-0B0C3C1F21C6}"/>
              </a:ext>
            </a:extLst>
          </p:cNvPr>
          <p:cNvCxnSpPr>
            <a:cxnSpLocks/>
          </p:cNvCxnSpPr>
          <p:nvPr/>
        </p:nvCxnSpPr>
        <p:spPr>
          <a:xfrm>
            <a:off x="3656081" y="4205814"/>
            <a:ext cx="310141" cy="37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A36E4A0-31C0-4ADF-B205-4990CED879CE}"/>
              </a:ext>
            </a:extLst>
          </p:cNvPr>
          <p:cNvCxnSpPr>
            <a:cxnSpLocks/>
          </p:cNvCxnSpPr>
          <p:nvPr/>
        </p:nvCxnSpPr>
        <p:spPr>
          <a:xfrm flipV="1">
            <a:off x="5461234" y="2544332"/>
            <a:ext cx="1895911" cy="218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폭발: 8pt 35">
            <a:extLst>
              <a:ext uri="{FF2B5EF4-FFF2-40B4-BE49-F238E27FC236}">
                <a16:creationId xmlns:a16="http://schemas.microsoft.com/office/drawing/2014/main" id="{FF298EC8-B38A-41D2-AF35-1073366ADAE7}"/>
              </a:ext>
            </a:extLst>
          </p:cNvPr>
          <p:cNvSpPr/>
          <p:nvPr/>
        </p:nvSpPr>
        <p:spPr>
          <a:xfrm>
            <a:off x="425628" y="4214052"/>
            <a:ext cx="2070675" cy="170821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</a:t>
            </a:r>
            <a:r>
              <a:rPr lang="ko-KR" altLang="en-US" dirty="0"/>
              <a:t>키보드 입력</a:t>
            </a:r>
            <a:r>
              <a:rPr lang="en-US" altLang="ko-KR" dirty="0"/>
              <a:t>-</a:t>
            </a:r>
          </a:p>
          <a:p>
            <a:pPr algn="ctr"/>
            <a:r>
              <a:rPr lang="ko-KR" altLang="en-US" dirty="0"/>
              <a:t>이벤트 발생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F86133C-23AB-410B-9020-B9D35CE9F887}"/>
              </a:ext>
            </a:extLst>
          </p:cNvPr>
          <p:cNvCxnSpPr>
            <a:cxnSpLocks/>
          </p:cNvCxnSpPr>
          <p:nvPr/>
        </p:nvCxnSpPr>
        <p:spPr>
          <a:xfrm flipV="1">
            <a:off x="5613634" y="4836942"/>
            <a:ext cx="1763209" cy="4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EE26D56-9144-4AFB-86FE-27F5EF16F5C8}"/>
              </a:ext>
            </a:extLst>
          </p:cNvPr>
          <p:cNvSpPr/>
          <p:nvPr/>
        </p:nvSpPr>
        <p:spPr>
          <a:xfrm>
            <a:off x="8691273" y="830726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내가 만든 코드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6ACB29E-592A-4DF9-861B-AB82C422D28A}"/>
              </a:ext>
            </a:extLst>
          </p:cNvPr>
          <p:cNvSpPr/>
          <p:nvPr/>
        </p:nvSpPr>
        <p:spPr>
          <a:xfrm>
            <a:off x="7453772" y="1392413"/>
            <a:ext cx="1004850" cy="17702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계산기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App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큐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A7DF4E-C921-40D9-A586-FBE04F87D963}"/>
              </a:ext>
            </a:extLst>
          </p:cNvPr>
          <p:cNvSpPr/>
          <p:nvPr/>
        </p:nvSpPr>
        <p:spPr>
          <a:xfrm>
            <a:off x="7493168" y="4242732"/>
            <a:ext cx="1004850" cy="17702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메모장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App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큐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B683B8E-5849-4D1A-9E82-42DA998A9116}"/>
              </a:ext>
            </a:extLst>
          </p:cNvPr>
          <p:cNvSpPr/>
          <p:nvPr/>
        </p:nvSpPr>
        <p:spPr>
          <a:xfrm>
            <a:off x="8785850" y="1405714"/>
            <a:ext cx="2946954" cy="27035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Proc(</a:t>
            </a:r>
            <a:r>
              <a:rPr lang="ko-KR" altLang="en-US" dirty="0">
                <a:solidFill>
                  <a:schemeClr val="tx1"/>
                </a:solidFill>
              </a:rPr>
              <a:t>메시지처리함수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4158DAB-BF12-4479-852D-AB36A8B6194F}"/>
              </a:ext>
            </a:extLst>
          </p:cNvPr>
          <p:cNvSpPr/>
          <p:nvPr/>
        </p:nvSpPr>
        <p:spPr>
          <a:xfrm>
            <a:off x="8846381" y="4494369"/>
            <a:ext cx="2946954" cy="18664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WinMain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윈도우생성</a:t>
            </a:r>
            <a:r>
              <a:rPr lang="en-US" altLang="ko-KR" dirty="0">
                <a:solidFill>
                  <a:schemeClr val="tx1"/>
                </a:solidFill>
              </a:rPr>
              <a:t>(1~4)</a:t>
            </a:r>
          </a:p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자신의 </a:t>
            </a:r>
            <a:r>
              <a:rPr lang="ko-KR" altLang="en-US" dirty="0" err="1">
                <a:solidFill>
                  <a:schemeClr val="tx1"/>
                </a:solidFill>
              </a:rPr>
              <a:t>메시지큐에서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메시지를 획득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그리고 전달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무한반복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0F45B67-D608-4670-8CA6-BEE66FFBA6D2}"/>
              </a:ext>
            </a:extLst>
          </p:cNvPr>
          <p:cNvCxnSpPr>
            <a:cxnSpLocks/>
          </p:cNvCxnSpPr>
          <p:nvPr/>
        </p:nvCxnSpPr>
        <p:spPr>
          <a:xfrm>
            <a:off x="8285806" y="5635297"/>
            <a:ext cx="810934" cy="48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AA185075-8A05-4CDB-B4E5-4E924D223810}"/>
              </a:ext>
            </a:extLst>
          </p:cNvPr>
          <p:cNvSpPr/>
          <p:nvPr/>
        </p:nvSpPr>
        <p:spPr>
          <a:xfrm>
            <a:off x="9156584" y="1837255"/>
            <a:ext cx="401272" cy="3024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04AA3B2-0B9B-474C-80E1-86085196D4C3}"/>
              </a:ext>
            </a:extLst>
          </p:cNvPr>
          <p:cNvCxnSpPr>
            <a:cxnSpLocks/>
          </p:cNvCxnSpPr>
          <p:nvPr/>
        </p:nvCxnSpPr>
        <p:spPr>
          <a:xfrm flipV="1">
            <a:off x="9313876" y="2272754"/>
            <a:ext cx="0" cy="3126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F979C0A-B536-48FB-B4D8-44EC20B7755C}"/>
              </a:ext>
            </a:extLst>
          </p:cNvPr>
          <p:cNvCxnSpPr>
            <a:cxnSpLocks/>
          </p:cNvCxnSpPr>
          <p:nvPr/>
        </p:nvCxnSpPr>
        <p:spPr>
          <a:xfrm flipV="1">
            <a:off x="11169241" y="2155972"/>
            <a:ext cx="0" cy="1679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64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4B3F42-FA83-4E7C-A0DB-C86C2C8AACDF}"/>
              </a:ext>
            </a:extLst>
          </p:cNvPr>
          <p:cNvSpPr txBox="1"/>
          <p:nvPr/>
        </p:nvSpPr>
        <p:spPr>
          <a:xfrm>
            <a:off x="520117" y="352338"/>
            <a:ext cx="459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윈도우 종료 시 발생되는 메시지 흐름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380470-8473-4D9F-BB6D-981FADDC68C2}"/>
              </a:ext>
            </a:extLst>
          </p:cNvPr>
          <p:cNvSpPr/>
          <p:nvPr/>
        </p:nvSpPr>
        <p:spPr>
          <a:xfrm>
            <a:off x="998172" y="1171747"/>
            <a:ext cx="1615460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F03C60-8F59-4D55-991D-23DBE2FE7EFB}"/>
              </a:ext>
            </a:extLst>
          </p:cNvPr>
          <p:cNvSpPr/>
          <p:nvPr/>
        </p:nvSpPr>
        <p:spPr>
          <a:xfrm>
            <a:off x="998172" y="958661"/>
            <a:ext cx="1615460" cy="213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              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106B07-6EF3-4222-808B-33E5CC9BA2C6}"/>
              </a:ext>
            </a:extLst>
          </p:cNvPr>
          <p:cNvSpPr/>
          <p:nvPr/>
        </p:nvSpPr>
        <p:spPr>
          <a:xfrm>
            <a:off x="4231743" y="1202591"/>
            <a:ext cx="696208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MainWindow</a:t>
            </a:r>
            <a:r>
              <a:rPr lang="ko-KR" altLang="en-US" dirty="0"/>
              <a:t>의 </a:t>
            </a:r>
            <a:r>
              <a:rPr lang="en-US" altLang="ko-KR" dirty="0"/>
              <a:t>X</a:t>
            </a:r>
            <a:r>
              <a:rPr lang="ko-KR" altLang="en-US" dirty="0"/>
              <a:t>버튼 클릭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WM_CLOSE </a:t>
            </a:r>
            <a:r>
              <a:rPr lang="ko-KR" altLang="en-US" dirty="0"/>
              <a:t>메시지 자동으로 발생</a:t>
            </a:r>
            <a:r>
              <a:rPr lang="en-US" altLang="ko-KR" dirty="0"/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종료의 시작점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윈도우를 죽이려고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pPr marL="342900" indent="-342900">
              <a:buAutoNum type="arabicPeriod" startAt="3"/>
            </a:pPr>
            <a:r>
              <a:rPr lang="ko-KR" altLang="en-US" dirty="0"/>
              <a:t>윈도우가 파괴된다</a:t>
            </a:r>
            <a:r>
              <a:rPr lang="en-US" altLang="ko-KR" dirty="0"/>
              <a:t>. (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윈도우 객체가 </a:t>
            </a:r>
            <a:r>
              <a:rPr lang="ko-KR" altLang="en-US" dirty="0"/>
              <a:t>메모리 상에서 사라진다</a:t>
            </a:r>
            <a:r>
              <a:rPr lang="en-US" altLang="ko-KR" dirty="0"/>
              <a:t>.)</a:t>
            </a:r>
          </a:p>
          <a:p>
            <a:pPr marL="342900" indent="-342900">
              <a:buAutoNum type="arabicPeriod" startAt="3"/>
            </a:pPr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en-US" altLang="ko-KR" dirty="0"/>
              <a:t>WM_DESTROY </a:t>
            </a:r>
            <a:r>
              <a:rPr lang="ko-KR" altLang="en-US" dirty="0"/>
              <a:t>메시지 발생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   </a:t>
            </a:r>
            <a:r>
              <a:rPr lang="en-US" altLang="ko-KR" dirty="0"/>
              <a:t>Main </a:t>
            </a:r>
            <a:r>
              <a:rPr lang="ko-KR" altLang="en-US" dirty="0"/>
              <a:t>윈도우 객체가 파괴되었으니 프로그램 종료해라</a:t>
            </a:r>
            <a:r>
              <a:rPr lang="en-US" altLang="ko-KR" dirty="0"/>
              <a:t>…</a:t>
            </a:r>
          </a:p>
          <a:p>
            <a:r>
              <a:rPr lang="en-US" altLang="ko-KR" dirty="0"/>
              <a:t>   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반듯이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WM_QUIT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메시지를 발생을 해야 한다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메시지 루프가 </a:t>
            </a:r>
            <a:r>
              <a:rPr lang="en-US" altLang="ko-KR" dirty="0"/>
              <a:t>WM_QUIT </a:t>
            </a:r>
            <a:r>
              <a:rPr lang="ko-KR" altLang="en-US" dirty="0"/>
              <a:t>메시지를 읽어 들이게 되고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메시지 루프를 종료하게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6. </a:t>
            </a:r>
            <a:r>
              <a:rPr lang="en-US" altLang="ko-KR" dirty="0" err="1"/>
              <a:t>WinMain</a:t>
            </a:r>
            <a:r>
              <a:rPr lang="ko-KR" altLang="en-US" dirty="0"/>
              <a:t>이 종료되고</a:t>
            </a:r>
            <a:r>
              <a:rPr lang="en-US" altLang="ko-KR" dirty="0"/>
              <a:t>, </a:t>
            </a:r>
            <a:r>
              <a:rPr lang="ko-KR" altLang="en-US" dirty="0"/>
              <a:t>프로세스가 종료되게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60F7B81-AB61-4AA1-B2C3-C5E851A1F07D}"/>
              </a:ext>
            </a:extLst>
          </p:cNvPr>
          <p:cNvSpPr/>
          <p:nvPr/>
        </p:nvSpPr>
        <p:spPr>
          <a:xfrm>
            <a:off x="901237" y="3280095"/>
            <a:ext cx="1751489" cy="29315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r>
              <a:rPr lang="ko-KR" altLang="en-US" dirty="0">
                <a:solidFill>
                  <a:schemeClr val="tx1"/>
                </a:solidFill>
              </a:rPr>
              <a:t>프로그램의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프로세스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데이터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0A3AAFC-442E-4AE9-9B85-C04F6DA5F829}"/>
              </a:ext>
            </a:extLst>
          </p:cNvPr>
          <p:cNvCxnSpPr>
            <a:cxnSpLocks/>
          </p:cNvCxnSpPr>
          <p:nvPr/>
        </p:nvCxnSpPr>
        <p:spPr>
          <a:xfrm flipV="1">
            <a:off x="1459684" y="2016720"/>
            <a:ext cx="0" cy="148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AF42BEE-1A15-43EE-BF9E-3D352978691B}"/>
              </a:ext>
            </a:extLst>
          </p:cNvPr>
          <p:cNvSpPr/>
          <p:nvPr/>
        </p:nvSpPr>
        <p:spPr>
          <a:xfrm>
            <a:off x="998172" y="3500307"/>
            <a:ext cx="1460578" cy="494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윈도우 객체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C87CEDA-0CC4-4F9D-9FDA-27633A42D845}"/>
              </a:ext>
            </a:extLst>
          </p:cNvPr>
          <p:cNvCxnSpPr>
            <a:cxnSpLocks/>
          </p:cNvCxnSpPr>
          <p:nvPr/>
        </p:nvCxnSpPr>
        <p:spPr>
          <a:xfrm flipV="1">
            <a:off x="1963024" y="3974285"/>
            <a:ext cx="1" cy="45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69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340</Words>
  <Application>Microsoft Office PowerPoint</Application>
  <PresentationFormat>와이드스크린</PresentationFormat>
  <Paragraphs>116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0901  메시지 처리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test</dc:creator>
  <cp:lastModifiedBy>test</cp:lastModifiedBy>
  <cp:revision>12</cp:revision>
  <dcterms:created xsi:type="dcterms:W3CDTF">2020-08-31T04:33:09Z</dcterms:created>
  <dcterms:modified xsi:type="dcterms:W3CDTF">2020-09-01T01:47:31Z</dcterms:modified>
</cp:coreProperties>
</file>