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16FEB-44BE-4FE1-8340-2B502BF0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3D7622-692F-4057-A51A-52820C9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51232-AD43-4C32-BAB3-E9A4F61E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67E5-0351-4713-9124-7493B27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8582E-2C3D-44D2-97F0-62B96263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5897-B06D-40A0-B812-A52F474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B2C96-DBA0-4E2B-95C5-C6143275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D384-9B1A-4D29-A457-CA1B6DAA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5D78A-283A-4514-AAAC-D4A7C14B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C173-A8BD-46D8-BC4B-E80FF930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CC877-FA77-453D-9424-054FD0CBB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2DE69-BA41-4749-9894-ED19D5FA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4CBC-9D7F-4752-AC2E-5A1C66F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BFBBA-70F2-4FD7-8A22-8FA96693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A057-E305-4D8A-8495-810571F4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3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E96F4-82E4-46FB-A76E-D66A6A67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32BC-7D2F-45CD-A57B-4DE013C8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E7785-FB72-4210-9340-6477A2E6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A4019-608C-41FF-A64C-5FDF42CE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9CB0D-F130-49E1-914F-77C86462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368E-0989-4E73-8344-27B295A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5901A-7F40-43FF-BAF4-64701EAE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F24C0-5B1D-4982-A35D-715AE89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7EDEB-8565-4F90-BE5D-77B5308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09B86-156B-43FB-88DD-B4259E0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C643-E4F9-43EF-977C-ED57706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A1F0-563B-4163-8622-25E81E8C5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175FE-145C-49FE-B1AC-97D02551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83C72-F2FD-4BBD-A50D-0BEA11F0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F0C3F-CA19-4465-BA81-28F7D03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A5E61-EB7B-4201-B7CE-2DFD812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B7D-18A5-4C37-A829-56C3F7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EF873-4577-4E9D-A16E-7DBA45E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80AD4-14C4-4610-B893-CC5DE084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AC871-075E-4569-A08E-759E8199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D28C2-9561-4CA3-9022-7FD16C77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5CA31-A0AF-4AD2-B397-4236034C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EF82F5-8BB2-4C73-98DD-9EE92E3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75B3A4-AF2A-4E3B-AB96-BD1A8F17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C7E3-1520-44A4-A8C1-677E1205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6B331-1D08-4D21-9692-067012C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71CF6-8198-4E10-B703-07F627D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9708A-39EB-4195-8125-AD47032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38E2F7-CD90-456C-B2E3-3DD1276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AE1614-392B-416D-8119-00F0E4B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77F1-BBCB-4A79-83FC-871339F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725E-2D4D-4E93-BE6F-3DF1E327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E86C8-77F8-41AF-9995-2AD44B8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17338-38CD-4EE2-AF3E-AAB1A5C83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697AB-C644-4ED6-889A-0FC8977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3DA5E-D514-418B-A9D6-495C30F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BFE66-A0D6-4FDA-BDF5-235EA40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1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6E86-7FFE-453D-B800-8186B6EB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F0320B-82C3-4C8D-9880-E6043C1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B732D-6660-458B-A5DD-2C7BA6A4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B0B12-65DF-49B4-ADCD-994B88F7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B76C9-8458-40B8-B87A-B4D01DD5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70874-89D7-45FA-AF3E-8FF8D65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9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BCF04-34C7-4ED2-BD8D-D725DB6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0767-DEEA-4066-9B36-3F062ABD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974EA-A7BF-44B5-86FF-2DF1AA20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45F7-ECAF-41A3-AFF9-94989EFF9247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F6939-5B3F-4169-92C5-4CFD3BC42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1C370-E672-4BC7-999E-108A0979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522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0914 : </a:t>
            </a:r>
            <a:r>
              <a:rPr lang="ko-KR" altLang="en-US" sz="4000" dirty="0"/>
              <a:t>소켓 기본 코드</a:t>
            </a:r>
          </a:p>
        </p:txBody>
      </p:sp>
    </p:spTree>
    <p:extLst>
      <p:ext uri="{BB962C8B-B14F-4D97-AF65-F5344CB8AC3E}">
        <p14:creationId xmlns:p14="http://schemas.microsoft.com/office/powerpoint/2010/main" val="347263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정렬 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897622" y="2701256"/>
            <a:ext cx="2290194" cy="307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70788-81E5-4E5D-8122-8309E1DA9A50}"/>
              </a:ext>
            </a:extLst>
          </p:cNvPr>
          <p:cNvSpPr/>
          <p:nvPr/>
        </p:nvSpPr>
        <p:spPr>
          <a:xfrm>
            <a:off x="693581" y="1304705"/>
            <a:ext cx="29369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PC</a:t>
            </a:r>
          </a:p>
          <a:p>
            <a:endParaRPr lang="en-US" altLang="ko-KR" dirty="0"/>
          </a:p>
          <a:p>
            <a:r>
              <a:rPr lang="ko-KR" altLang="en-US" dirty="0"/>
              <a:t>호스트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 err="1">
                <a:solidFill>
                  <a:srgbClr val="FF0000"/>
                </a:solidFill>
              </a:rPr>
              <a:t>리틀엔디안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FCC307-C89B-43C6-B6D4-799CA235FA25}"/>
              </a:ext>
            </a:extLst>
          </p:cNvPr>
          <p:cNvSpPr/>
          <p:nvPr/>
        </p:nvSpPr>
        <p:spPr>
          <a:xfrm>
            <a:off x="5008228" y="2839674"/>
            <a:ext cx="1895911" cy="14009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FE57A-2DB1-485C-80F2-32DF3FE3DD39}"/>
              </a:ext>
            </a:extLst>
          </p:cNvPr>
          <p:cNvSpPr/>
          <p:nvPr/>
        </p:nvSpPr>
        <p:spPr>
          <a:xfrm>
            <a:off x="4718401" y="1281094"/>
            <a:ext cx="3167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소켓 </a:t>
            </a:r>
            <a:r>
              <a:rPr lang="en-US" altLang="ko-KR" dirty="0"/>
              <a:t>API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9208227" y="2744284"/>
            <a:ext cx="2290194" cy="307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ㅖㅇ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9004186" y="1347733"/>
            <a:ext cx="29369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PC</a:t>
            </a:r>
          </a:p>
          <a:p>
            <a:endParaRPr lang="en-US" altLang="ko-KR" dirty="0"/>
          </a:p>
          <a:p>
            <a:r>
              <a:rPr lang="ko-KR" altLang="en-US" dirty="0"/>
              <a:t>호스트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 err="1">
                <a:solidFill>
                  <a:srgbClr val="FF0000"/>
                </a:solidFill>
              </a:rPr>
              <a:t>리틀엔디안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E05B0-8EFC-4D2B-8D37-C505FE6CAE41}"/>
              </a:ext>
            </a:extLst>
          </p:cNvPr>
          <p:cNvCxnSpPr/>
          <p:nvPr/>
        </p:nvCxnSpPr>
        <p:spPr>
          <a:xfrm>
            <a:off x="2944536" y="3330429"/>
            <a:ext cx="1963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F4D87-AC43-4C2D-9257-DE480B3C2622}"/>
              </a:ext>
            </a:extLst>
          </p:cNvPr>
          <p:cNvSpPr/>
          <p:nvPr/>
        </p:nvSpPr>
        <p:spPr>
          <a:xfrm>
            <a:off x="3625777" y="296109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512354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86F055-0F95-4C6E-B964-AD308AD87B5A}"/>
              </a:ext>
            </a:extLst>
          </p:cNvPr>
          <p:cNvSpPr/>
          <p:nvPr/>
        </p:nvSpPr>
        <p:spPr>
          <a:xfrm>
            <a:off x="2882979" y="3585725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호스트바이트오더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네트웤</a:t>
            </a:r>
            <a:r>
              <a:rPr lang="ko-KR" altLang="en-US" dirty="0">
                <a:sym typeface="Wingdings" panose="05000000000000000000" pitchFamily="2" charset="2"/>
              </a:rPr>
              <a:t> 바이트 오더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D82DCA-819C-4213-8E32-F7B8BE1AFB07}"/>
              </a:ext>
            </a:extLst>
          </p:cNvPr>
          <p:cNvSpPr/>
          <p:nvPr/>
        </p:nvSpPr>
        <p:spPr>
          <a:xfrm>
            <a:off x="6987884" y="3540155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네트웤</a:t>
            </a:r>
            <a:r>
              <a:rPr lang="ko-KR" altLang="en-US" dirty="0"/>
              <a:t> </a:t>
            </a:r>
            <a:r>
              <a:rPr lang="ko-KR" altLang="en-US" dirty="0" err="1"/>
              <a:t>바이트오더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호스트 바이트 오더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B075E1-7C12-4620-B770-3E7CBA5B9CF1}"/>
              </a:ext>
            </a:extLst>
          </p:cNvPr>
          <p:cNvCxnSpPr/>
          <p:nvPr/>
        </p:nvCxnSpPr>
        <p:spPr>
          <a:xfrm>
            <a:off x="7041162" y="3298271"/>
            <a:ext cx="1963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3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241325" y="79748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TCP/IP</a:t>
            </a:r>
            <a:r>
              <a:rPr lang="ko-KR" altLang="en-US" dirty="0"/>
              <a:t> 프로토콜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1501630" y="1287279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: </a:t>
            </a:r>
            <a:r>
              <a:rPr lang="ko-KR" altLang="en-US" dirty="0">
                <a:solidFill>
                  <a:schemeClr val="tx1"/>
                </a:solidFill>
              </a:rPr>
              <a:t>핸드폰구입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1325462" y="1095197"/>
            <a:ext cx="2936958" cy="238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BDD24F-AE86-42C6-9C33-562781C5D755}"/>
              </a:ext>
            </a:extLst>
          </p:cNvPr>
          <p:cNvSpPr/>
          <p:nvPr/>
        </p:nvSpPr>
        <p:spPr>
          <a:xfrm>
            <a:off x="1937541" y="527486"/>
            <a:ext cx="14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E56F6-4BFC-4E3A-888F-F16727A8441A}"/>
              </a:ext>
            </a:extLst>
          </p:cNvPr>
          <p:cNvSpPr/>
          <p:nvPr/>
        </p:nvSpPr>
        <p:spPr>
          <a:xfrm>
            <a:off x="895129" y="1220108"/>
            <a:ext cx="318782" cy="2223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1DA918-07D0-409D-BC1D-90E791451B58}"/>
              </a:ext>
            </a:extLst>
          </p:cNvPr>
          <p:cNvCxnSpPr>
            <a:cxnSpLocks/>
          </p:cNvCxnSpPr>
          <p:nvPr/>
        </p:nvCxnSpPr>
        <p:spPr>
          <a:xfrm>
            <a:off x="2659309" y="1731895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EB1EA-2101-4F9E-B326-B37E35273BE0}"/>
              </a:ext>
            </a:extLst>
          </p:cNvPr>
          <p:cNvSpPr/>
          <p:nvPr/>
        </p:nvSpPr>
        <p:spPr>
          <a:xfrm>
            <a:off x="1462481" y="2077697"/>
            <a:ext cx="2489848" cy="444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bind : </a:t>
            </a:r>
            <a:r>
              <a:rPr lang="ko-KR" altLang="en-US" dirty="0">
                <a:solidFill>
                  <a:schemeClr val="tx1"/>
                </a:solidFill>
              </a:rPr>
              <a:t>번호할당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87B49-72A6-492C-A81C-68C7875E5C52}"/>
              </a:ext>
            </a:extLst>
          </p:cNvPr>
          <p:cNvCxnSpPr>
            <a:cxnSpLocks/>
          </p:cNvCxnSpPr>
          <p:nvPr/>
        </p:nvCxnSpPr>
        <p:spPr>
          <a:xfrm>
            <a:off x="2707405" y="2510659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D56D42-66C8-4D1D-A223-92DEDD63909F}"/>
              </a:ext>
            </a:extLst>
          </p:cNvPr>
          <p:cNvSpPr/>
          <p:nvPr/>
        </p:nvSpPr>
        <p:spPr>
          <a:xfrm>
            <a:off x="1486250" y="2821051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listen : </a:t>
            </a:r>
            <a:r>
              <a:rPr lang="ko-KR" altLang="en-US" dirty="0">
                <a:solidFill>
                  <a:schemeClr val="tx1"/>
                </a:solidFill>
              </a:rPr>
              <a:t>망에 등록 연결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38B9F2-FE2D-49CC-BA87-210EF3D9BE2F}"/>
              </a:ext>
            </a:extLst>
          </p:cNvPr>
          <p:cNvSpPr/>
          <p:nvPr/>
        </p:nvSpPr>
        <p:spPr>
          <a:xfrm>
            <a:off x="1463499" y="3872168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accept : </a:t>
            </a:r>
            <a:r>
              <a:rPr lang="ko-KR" altLang="en-US" dirty="0">
                <a:solidFill>
                  <a:schemeClr val="tx1"/>
                </a:solidFill>
              </a:rPr>
              <a:t>연결대기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0E635C-F9D2-4163-9672-318BCBFB9C28}"/>
              </a:ext>
            </a:extLst>
          </p:cNvPr>
          <p:cNvCxnSpPr>
            <a:cxnSpLocks/>
          </p:cNvCxnSpPr>
          <p:nvPr/>
        </p:nvCxnSpPr>
        <p:spPr>
          <a:xfrm>
            <a:off x="2707405" y="3534051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DDA03C-1187-47BC-8D2F-755B92D19EC7}"/>
              </a:ext>
            </a:extLst>
          </p:cNvPr>
          <p:cNvSpPr/>
          <p:nvPr/>
        </p:nvSpPr>
        <p:spPr>
          <a:xfrm>
            <a:off x="7945456" y="604385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724F37-06B9-45BA-8234-472213752EED}"/>
              </a:ext>
            </a:extLst>
          </p:cNvPr>
          <p:cNvSpPr/>
          <p:nvPr/>
        </p:nvSpPr>
        <p:spPr>
          <a:xfrm>
            <a:off x="7728073" y="1220108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: </a:t>
            </a:r>
            <a:r>
              <a:rPr lang="ko-KR" altLang="en-US" dirty="0">
                <a:solidFill>
                  <a:schemeClr val="tx1"/>
                </a:solidFill>
              </a:rPr>
              <a:t>핸드폰구입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9D957-E352-4059-9574-AF0845EC8A37}"/>
              </a:ext>
            </a:extLst>
          </p:cNvPr>
          <p:cNvSpPr/>
          <p:nvPr/>
        </p:nvSpPr>
        <p:spPr>
          <a:xfrm>
            <a:off x="10354810" y="1314246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6E9CBA-3BB7-4481-B05E-17E4A459AFA9}"/>
              </a:ext>
            </a:extLst>
          </p:cNvPr>
          <p:cNvSpPr/>
          <p:nvPr/>
        </p:nvSpPr>
        <p:spPr>
          <a:xfrm>
            <a:off x="7594020" y="1692417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서버랑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똑같은 방식의 핸드폰 구입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A87FEF-F2C6-4429-8E80-C6020AC64E44}"/>
              </a:ext>
            </a:extLst>
          </p:cNvPr>
          <p:cNvSpPr/>
          <p:nvPr/>
        </p:nvSpPr>
        <p:spPr>
          <a:xfrm>
            <a:off x="7650590" y="3866160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connect : </a:t>
            </a:r>
            <a:r>
              <a:rPr lang="ko-KR" altLang="en-US" dirty="0" err="1">
                <a:solidFill>
                  <a:schemeClr val="tx1"/>
                </a:solidFill>
              </a:rPr>
              <a:t>전화걸기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FA9D3F-1AFB-4C83-AA2F-CFE69F75C9A3}"/>
              </a:ext>
            </a:extLst>
          </p:cNvPr>
          <p:cNvCxnSpPr>
            <a:cxnSpLocks/>
          </p:cNvCxnSpPr>
          <p:nvPr/>
        </p:nvCxnSpPr>
        <p:spPr>
          <a:xfrm>
            <a:off x="8734337" y="2122415"/>
            <a:ext cx="0" cy="1593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64B9AD-483D-4997-BD1B-B2AB4A3AEC3B}"/>
              </a:ext>
            </a:extLst>
          </p:cNvPr>
          <p:cNvCxnSpPr>
            <a:cxnSpLocks/>
          </p:cNvCxnSpPr>
          <p:nvPr/>
        </p:nvCxnSpPr>
        <p:spPr>
          <a:xfrm flipH="1">
            <a:off x="4092569" y="4101449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B6E8A4-DB7F-44B5-92CD-6DB8AD3FFF1B}"/>
              </a:ext>
            </a:extLst>
          </p:cNvPr>
          <p:cNvSpPr/>
          <p:nvPr/>
        </p:nvSpPr>
        <p:spPr>
          <a:xfrm>
            <a:off x="1744907" y="4408999"/>
            <a:ext cx="383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누군가 전화를 걸때까지 기다리기</a:t>
            </a:r>
            <a:endParaRPr lang="en-US" altLang="ko-KR" dirty="0"/>
          </a:p>
          <a:p>
            <a:r>
              <a:rPr lang="ko-KR" altLang="en-US" dirty="0"/>
              <a:t>연결이 성공하면 소켓이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43F8BF-5735-4CF8-8536-B9A6B9470477}"/>
              </a:ext>
            </a:extLst>
          </p:cNvPr>
          <p:cNvSpPr/>
          <p:nvPr/>
        </p:nvSpPr>
        <p:spPr>
          <a:xfrm>
            <a:off x="895129" y="4070923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1F722-17B5-4E46-AFB0-F988C861593B}"/>
              </a:ext>
            </a:extLst>
          </p:cNvPr>
          <p:cNvSpPr/>
          <p:nvPr/>
        </p:nvSpPr>
        <p:spPr>
          <a:xfrm>
            <a:off x="7650590" y="4358674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연결되면 그 때 전화번호가 할당된다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AF72CB-EEB4-48F5-B7D1-1F177E366FDF}"/>
              </a:ext>
            </a:extLst>
          </p:cNvPr>
          <p:cNvSpPr/>
          <p:nvPr/>
        </p:nvSpPr>
        <p:spPr>
          <a:xfrm>
            <a:off x="1744907" y="5014065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연결되면 그 때 전화번호가 할당된다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1226B9-3F53-42C3-AF81-96F7D6CBF770}"/>
              </a:ext>
            </a:extLst>
          </p:cNvPr>
          <p:cNvSpPr/>
          <p:nvPr/>
        </p:nvSpPr>
        <p:spPr>
          <a:xfrm>
            <a:off x="1744907" y="536666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733412-C02E-40E5-ADA3-BFAEB5D0C0ED}"/>
              </a:ext>
            </a:extLst>
          </p:cNvPr>
          <p:cNvSpPr/>
          <p:nvPr/>
        </p:nvSpPr>
        <p:spPr>
          <a:xfrm>
            <a:off x="1702643" y="5897621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: </a:t>
            </a:r>
            <a:r>
              <a:rPr lang="ko-KR" altLang="en-US" dirty="0">
                <a:solidFill>
                  <a:schemeClr val="tx1"/>
                </a:solidFill>
              </a:rPr>
              <a:t>송신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F6EE61-A4E8-47DF-ABAB-46E724ABC45D}"/>
              </a:ext>
            </a:extLst>
          </p:cNvPr>
          <p:cNvSpPr/>
          <p:nvPr/>
        </p:nvSpPr>
        <p:spPr>
          <a:xfrm>
            <a:off x="7864962" y="5330592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: </a:t>
            </a:r>
            <a:r>
              <a:rPr lang="ko-KR" altLang="en-US" dirty="0">
                <a:solidFill>
                  <a:schemeClr val="tx1"/>
                </a:solidFill>
              </a:rPr>
              <a:t>송신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D7CFA7-66F8-4564-8032-6321F994029E}"/>
              </a:ext>
            </a:extLst>
          </p:cNvPr>
          <p:cNvSpPr/>
          <p:nvPr/>
        </p:nvSpPr>
        <p:spPr>
          <a:xfrm>
            <a:off x="7881181" y="588560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401C36-E37E-4219-8199-DD5F07CC97B2}"/>
              </a:ext>
            </a:extLst>
          </p:cNvPr>
          <p:cNvCxnSpPr>
            <a:cxnSpLocks/>
          </p:cNvCxnSpPr>
          <p:nvPr/>
        </p:nvCxnSpPr>
        <p:spPr>
          <a:xfrm flipH="1">
            <a:off x="4372475" y="5560227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025D1D0-FB45-4734-99D5-31C3945F4EAC}"/>
              </a:ext>
            </a:extLst>
          </p:cNvPr>
          <p:cNvCxnSpPr>
            <a:cxnSpLocks/>
          </p:cNvCxnSpPr>
          <p:nvPr/>
        </p:nvCxnSpPr>
        <p:spPr>
          <a:xfrm flipV="1">
            <a:off x="4262420" y="6107913"/>
            <a:ext cx="3355598" cy="240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89CB04-7E76-4BD9-98C3-45AB6A0441EE}"/>
              </a:ext>
            </a:extLst>
          </p:cNvPr>
          <p:cNvSpPr/>
          <p:nvPr/>
        </p:nvSpPr>
        <p:spPr>
          <a:xfrm>
            <a:off x="7881181" y="6380404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closesocket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93FD7F-F7B8-4A53-B37B-1E0191999CF1}"/>
              </a:ext>
            </a:extLst>
          </p:cNvPr>
          <p:cNvCxnSpPr>
            <a:cxnSpLocks/>
          </p:cNvCxnSpPr>
          <p:nvPr/>
        </p:nvCxnSpPr>
        <p:spPr>
          <a:xfrm flipH="1">
            <a:off x="4294992" y="6602712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6C7B639-555C-49C7-8504-94BF0EAA0CD1}"/>
              </a:ext>
            </a:extLst>
          </p:cNvPr>
          <p:cNvSpPr/>
          <p:nvPr/>
        </p:nvSpPr>
        <p:spPr>
          <a:xfrm>
            <a:off x="3221687" y="113799"/>
            <a:ext cx="318782" cy="2223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0E84C4-382F-492E-954E-9A0BE87CCB5E}"/>
              </a:ext>
            </a:extLst>
          </p:cNvPr>
          <p:cNvSpPr/>
          <p:nvPr/>
        </p:nvSpPr>
        <p:spPr>
          <a:xfrm>
            <a:off x="3638493" y="13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대기소켓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DE21064-4144-40DB-B1D6-D6D5437F54AA}"/>
              </a:ext>
            </a:extLst>
          </p:cNvPr>
          <p:cNvSpPr/>
          <p:nvPr/>
        </p:nvSpPr>
        <p:spPr>
          <a:xfrm>
            <a:off x="5154779" y="10180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0D8279-F687-46FB-8B1B-65AF2BF5FF9D}"/>
              </a:ext>
            </a:extLst>
          </p:cNvPr>
          <p:cNvSpPr/>
          <p:nvPr/>
        </p:nvSpPr>
        <p:spPr>
          <a:xfrm>
            <a:off x="5610445" y="402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통신소켓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3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송수신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517319" y="1948715"/>
            <a:ext cx="1839987" cy="2921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9390499" y="2046805"/>
            <a:ext cx="1839988" cy="27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892032" y="11144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송신자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E05B0-8EFC-4D2B-8D37-C505FE6CAE41}"/>
              </a:ext>
            </a:extLst>
          </p:cNvPr>
          <p:cNvCxnSpPr>
            <a:cxnSpLocks/>
          </p:cNvCxnSpPr>
          <p:nvPr/>
        </p:nvCxnSpPr>
        <p:spPr>
          <a:xfrm>
            <a:off x="1421325" y="2231472"/>
            <a:ext cx="1707769" cy="864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F4D87-AC43-4C2D-9257-DE480B3C2622}"/>
              </a:ext>
            </a:extLst>
          </p:cNvPr>
          <p:cNvSpPr/>
          <p:nvPr/>
        </p:nvSpPr>
        <p:spPr>
          <a:xfrm>
            <a:off x="5402010" y="1948716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0C541A-E99D-422B-8C34-6275376257A2}"/>
              </a:ext>
            </a:extLst>
          </p:cNvPr>
          <p:cNvSpPr/>
          <p:nvPr/>
        </p:nvSpPr>
        <p:spPr>
          <a:xfrm>
            <a:off x="9644454" y="129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수신자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43B57F-C846-4FCC-A98B-6C0DAC80701E}"/>
              </a:ext>
            </a:extLst>
          </p:cNvPr>
          <p:cNvSpPr/>
          <p:nvPr/>
        </p:nvSpPr>
        <p:spPr>
          <a:xfrm>
            <a:off x="3052321" y="2825258"/>
            <a:ext cx="944489" cy="2061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E97AA-9CB2-4BAD-A6CE-28FC6573E9D6}"/>
              </a:ext>
            </a:extLst>
          </p:cNvPr>
          <p:cNvSpPr/>
          <p:nvPr/>
        </p:nvSpPr>
        <p:spPr>
          <a:xfrm>
            <a:off x="3028128" y="490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출력버퍼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29D1EF-E207-4164-AB7D-50E8476652AA}"/>
              </a:ext>
            </a:extLst>
          </p:cNvPr>
          <p:cNvSpPr/>
          <p:nvPr/>
        </p:nvSpPr>
        <p:spPr>
          <a:xfrm>
            <a:off x="8106810" y="2797286"/>
            <a:ext cx="944489" cy="2061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27294-E08A-4FEE-A2E3-946A4E3340D9}"/>
              </a:ext>
            </a:extLst>
          </p:cNvPr>
          <p:cNvSpPr/>
          <p:nvPr/>
        </p:nvSpPr>
        <p:spPr>
          <a:xfrm>
            <a:off x="8025056" y="490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입력버퍼</a:t>
            </a:r>
            <a:endParaRPr lang="ko-KR" altLang="en-US" dirty="0"/>
          </a:p>
        </p:txBody>
      </p:sp>
      <p:sp>
        <p:nvSpPr>
          <p:cNvPr id="3" name="폭발: 14pt 2">
            <a:extLst>
              <a:ext uri="{FF2B5EF4-FFF2-40B4-BE49-F238E27FC236}">
                <a16:creationId xmlns:a16="http://schemas.microsoft.com/office/drawing/2014/main" id="{ECCADB7A-F3B4-46EE-93AF-584A46A7E586}"/>
              </a:ext>
            </a:extLst>
          </p:cNvPr>
          <p:cNvSpPr/>
          <p:nvPr/>
        </p:nvSpPr>
        <p:spPr>
          <a:xfrm>
            <a:off x="4679363" y="2520670"/>
            <a:ext cx="2677822" cy="18166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EF0C37-F3A0-43B7-9CCC-E176CC20DC72}"/>
              </a:ext>
            </a:extLst>
          </p:cNvPr>
          <p:cNvCxnSpPr>
            <a:cxnSpLocks/>
          </p:cNvCxnSpPr>
          <p:nvPr/>
        </p:nvCxnSpPr>
        <p:spPr>
          <a:xfrm flipV="1">
            <a:off x="3892550" y="2986481"/>
            <a:ext cx="4412551" cy="1512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D23881-63F2-4E6B-B42B-E7F6187DE1A4}"/>
              </a:ext>
            </a:extLst>
          </p:cNvPr>
          <p:cNvCxnSpPr>
            <a:cxnSpLocks/>
          </p:cNvCxnSpPr>
          <p:nvPr/>
        </p:nvCxnSpPr>
        <p:spPr>
          <a:xfrm flipV="1">
            <a:off x="8514826" y="2323750"/>
            <a:ext cx="989901" cy="23365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486D97-9D95-4D7E-8444-B57B4AA088E1}"/>
              </a:ext>
            </a:extLst>
          </p:cNvPr>
          <p:cNvSpPr/>
          <p:nvPr/>
        </p:nvSpPr>
        <p:spPr>
          <a:xfrm>
            <a:off x="724185" y="2336004"/>
            <a:ext cx="208262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내가 전송할</a:t>
            </a:r>
            <a:endParaRPr lang="en-US" altLang="ko-KR" dirty="0"/>
          </a:p>
          <a:p>
            <a:r>
              <a:rPr lang="ko-KR" altLang="en-US" dirty="0" err="1"/>
              <a:t>바이트의크기이다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상황에 따라</a:t>
            </a:r>
            <a:endParaRPr lang="en-US" altLang="ko-KR" dirty="0"/>
          </a:p>
          <a:p>
            <a:r>
              <a:rPr lang="ko-KR" altLang="en-US" dirty="0"/>
              <a:t>이 크기가 다</a:t>
            </a:r>
            <a:endParaRPr lang="en-US" altLang="ko-KR" dirty="0"/>
          </a:p>
          <a:p>
            <a:r>
              <a:rPr lang="ko-KR" altLang="en-US" dirty="0"/>
              <a:t>전송이 </a:t>
            </a:r>
            <a:r>
              <a:rPr lang="ko-KR" altLang="en-US" dirty="0" err="1"/>
              <a:t>안될수도</a:t>
            </a:r>
            <a:endParaRPr lang="en-US" altLang="ko-KR" dirty="0"/>
          </a:p>
          <a:p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리턴값이</a:t>
            </a:r>
            <a:r>
              <a:rPr lang="ko-KR" altLang="en-US" dirty="0"/>
              <a:t> 보낸</a:t>
            </a:r>
            <a:endParaRPr lang="en-US" altLang="ko-KR" dirty="0"/>
          </a:p>
          <a:p>
            <a:r>
              <a:rPr lang="ko-KR" altLang="en-US" dirty="0"/>
              <a:t>바이트의 크기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73AB69-5E97-457E-9CC6-C509877DE114}"/>
              </a:ext>
            </a:extLst>
          </p:cNvPr>
          <p:cNvSpPr/>
          <p:nvPr/>
        </p:nvSpPr>
        <p:spPr>
          <a:xfrm>
            <a:off x="9648040" y="2046806"/>
            <a:ext cx="250741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4&lt;- </a:t>
            </a:r>
            <a:r>
              <a:rPr lang="en-US" altLang="ko-KR" dirty="0" err="1"/>
              <a:t>recv</a:t>
            </a:r>
            <a:endParaRPr lang="en-US" altLang="ko-KR" dirty="0"/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내가 수신할 최대</a:t>
            </a:r>
            <a:endParaRPr lang="en-US" altLang="ko-KR" dirty="0"/>
          </a:p>
          <a:p>
            <a:r>
              <a:rPr lang="ko-KR" altLang="en-US" dirty="0"/>
              <a:t>크기이다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입력버퍼에</a:t>
            </a:r>
            <a:r>
              <a:rPr lang="ko-KR" altLang="en-US" dirty="0"/>
              <a:t> 이 크기</a:t>
            </a:r>
            <a:endParaRPr lang="en-US" altLang="ko-KR" dirty="0"/>
          </a:p>
          <a:p>
            <a:r>
              <a:rPr lang="ko-KR" altLang="en-US" dirty="0"/>
              <a:t>보다 적은 데이터가</a:t>
            </a:r>
            <a:endParaRPr lang="en-US" altLang="ko-KR" dirty="0"/>
          </a:p>
          <a:p>
            <a:r>
              <a:rPr lang="ko-KR" altLang="en-US" dirty="0"/>
              <a:t>존재한다면</a:t>
            </a:r>
            <a:endParaRPr lang="en-US" altLang="ko-KR" dirty="0"/>
          </a:p>
          <a:p>
            <a:r>
              <a:rPr lang="ko-KR" altLang="en-US" dirty="0"/>
              <a:t>그 데이터만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입력버퍼에</a:t>
            </a:r>
            <a:r>
              <a:rPr lang="ko-KR" altLang="en-US" dirty="0"/>
              <a:t> 이 크기</a:t>
            </a:r>
            <a:endParaRPr lang="en-US" altLang="ko-KR" dirty="0"/>
          </a:p>
          <a:p>
            <a:r>
              <a:rPr lang="ko-KR" altLang="en-US" dirty="0"/>
              <a:t>보다 큰 데이터가 </a:t>
            </a:r>
            <a:endParaRPr lang="en-US" altLang="ko-KR" dirty="0"/>
          </a:p>
          <a:p>
            <a:r>
              <a:rPr lang="ko-KR" altLang="en-US" dirty="0"/>
              <a:t>존재한다면 읽을 수 있</a:t>
            </a:r>
            <a:endParaRPr lang="en-US" altLang="ko-KR" dirty="0"/>
          </a:p>
          <a:p>
            <a:r>
              <a:rPr lang="ko-KR" altLang="en-US" dirty="0"/>
              <a:t>는 만큼만 수신한다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1AAB-8537-4F0F-A0FB-0420CC2CF1B8}"/>
              </a:ext>
            </a:extLst>
          </p:cNvPr>
          <p:cNvSpPr/>
          <p:nvPr/>
        </p:nvSpPr>
        <p:spPr>
          <a:xfrm>
            <a:off x="625600" y="156890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[1024];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673055-B942-434B-991F-625B1C021F24}"/>
              </a:ext>
            </a:extLst>
          </p:cNvPr>
          <p:cNvSpPr/>
          <p:nvPr/>
        </p:nvSpPr>
        <p:spPr>
          <a:xfrm>
            <a:off x="9463947" y="162026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[6];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7A4BC3-136F-4BD7-B525-564108497E75}"/>
              </a:ext>
            </a:extLst>
          </p:cNvPr>
          <p:cNvSpPr/>
          <p:nvPr/>
        </p:nvSpPr>
        <p:spPr>
          <a:xfrm>
            <a:off x="3099626" y="4371267"/>
            <a:ext cx="877163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bbbbb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cho</a:t>
            </a:r>
            <a:r>
              <a:rPr lang="en-US" altLang="ko-KR" dirty="0"/>
              <a:t> :  </a:t>
            </a:r>
            <a:r>
              <a:rPr lang="ko-KR" altLang="en-US" dirty="0"/>
              <a:t>메아리 서버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517319" y="1948715"/>
            <a:ext cx="1839987" cy="2921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7804466" y="1948715"/>
            <a:ext cx="1839988" cy="27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892032" y="11144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0C541A-E99D-422B-8C34-6275376257A2}"/>
              </a:ext>
            </a:extLst>
          </p:cNvPr>
          <p:cNvSpPr/>
          <p:nvPr/>
        </p:nvSpPr>
        <p:spPr>
          <a:xfrm>
            <a:off x="8436439" y="12125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1AAB-8537-4F0F-A0FB-0420CC2CF1B8}"/>
              </a:ext>
            </a:extLst>
          </p:cNvPr>
          <p:cNvSpPr/>
          <p:nvPr/>
        </p:nvSpPr>
        <p:spPr>
          <a:xfrm>
            <a:off x="625600" y="156890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[1024];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8FE53A-7AAB-4525-8DD0-3EFFE01CAB1E}"/>
              </a:ext>
            </a:extLst>
          </p:cNvPr>
          <p:cNvCxnSpPr>
            <a:cxnSpLocks/>
          </p:cNvCxnSpPr>
          <p:nvPr/>
        </p:nvCxnSpPr>
        <p:spPr>
          <a:xfrm flipH="1">
            <a:off x="2806806" y="2633376"/>
            <a:ext cx="47504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D5E40D-C770-426C-9310-833A2E441329}"/>
              </a:ext>
            </a:extLst>
          </p:cNvPr>
          <p:cNvCxnSpPr>
            <a:cxnSpLocks/>
          </p:cNvCxnSpPr>
          <p:nvPr/>
        </p:nvCxnSpPr>
        <p:spPr>
          <a:xfrm flipV="1">
            <a:off x="2806806" y="3355596"/>
            <a:ext cx="4750418" cy="656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7CCC88-DEE9-4622-96CC-AD97D2522B27}"/>
              </a:ext>
            </a:extLst>
          </p:cNvPr>
          <p:cNvSpPr/>
          <p:nvPr/>
        </p:nvSpPr>
        <p:spPr>
          <a:xfrm>
            <a:off x="5067376" y="369884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781285-0791-4692-A8B5-E23BD94810E5}"/>
              </a:ext>
            </a:extLst>
          </p:cNvPr>
          <p:cNvSpPr/>
          <p:nvPr/>
        </p:nvSpPr>
        <p:spPr>
          <a:xfrm>
            <a:off x="8006724" y="255411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EDF96E-18B6-4D78-BE00-BF727BD33747}"/>
              </a:ext>
            </a:extLst>
          </p:cNvPr>
          <p:cNvSpPr/>
          <p:nvPr/>
        </p:nvSpPr>
        <p:spPr>
          <a:xfrm>
            <a:off x="1345022" y="2448710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83B52C-356C-4E98-BDF1-4E260CB38252}"/>
              </a:ext>
            </a:extLst>
          </p:cNvPr>
          <p:cNvSpPr/>
          <p:nvPr/>
        </p:nvSpPr>
        <p:spPr>
          <a:xfrm>
            <a:off x="1345021" y="3159471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AE715-0EE6-4D2F-8C9E-F44C66C4789D}"/>
              </a:ext>
            </a:extLst>
          </p:cNvPr>
          <p:cNvSpPr/>
          <p:nvPr/>
        </p:nvSpPr>
        <p:spPr>
          <a:xfrm>
            <a:off x="8024766" y="315947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20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236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10</cp:revision>
  <dcterms:created xsi:type="dcterms:W3CDTF">2020-09-14T01:45:19Z</dcterms:created>
  <dcterms:modified xsi:type="dcterms:W3CDTF">2020-09-14T07:08:55Z</dcterms:modified>
</cp:coreProperties>
</file>