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Page51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4994883"/>
            <a:ext cx="6295937" cy="124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</p:cNvCxnSpPr>
          <p:nvPr/>
        </p:nvCxnSpPr>
        <p:spPr>
          <a:xfrm>
            <a:off x="3855334" y="4916255"/>
            <a:ext cx="2602690" cy="993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ExStruct</a:t>
            </a:r>
            <a:r>
              <a:rPr lang="en-US" altLang="ko-KR" dirty="0"/>
              <a:t> es = new </a:t>
            </a:r>
            <a:r>
              <a:rPr lang="en-US" altLang="ko-KR" dirty="0" err="1"/>
              <a:t>ExStruct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ExampleValueType</a:t>
            </a:r>
            <a:r>
              <a:rPr lang="en-US" altLang="ko-KR" dirty="0"/>
              <a:t>(es); // </a:t>
            </a:r>
            <a:r>
              <a:rPr lang="ko-KR" altLang="en-US" dirty="0"/>
              <a:t>값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Console.WriteLine</a:t>
            </a:r>
            <a:r>
              <a:rPr lang="en-US" altLang="ko-KR" b="1" dirty="0">
                <a:solidFill>
                  <a:srgbClr val="FF0000"/>
                </a:solidFill>
              </a:rPr>
              <a:t>("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:{0}",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);  //XXXXX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ec</a:t>
            </a:r>
            <a:r>
              <a:rPr lang="en-US" altLang="ko-KR" dirty="0"/>
              <a:t>); 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Console.WriteLine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:{0}",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); //5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/>
              <a:t>(</a:t>
            </a:r>
            <a:r>
              <a:rPr lang="en-US" altLang="ko-KR" dirty="0" err="1"/>
              <a:t>ExStruct</a:t>
            </a:r>
            <a:r>
              <a:rPr lang="en-US" altLang="ko-KR" dirty="0"/>
              <a:t> es)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es.Val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60647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60647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60647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09000" y="279199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82791" y="279199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16640" y="2791996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65215" y="3222501"/>
            <a:ext cx="291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285916" y="367417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59707" y="367417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693556" y="367417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42131" y="4104678"/>
            <a:ext cx="325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27405" y="3871314"/>
            <a:ext cx="2399256" cy="1917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Page52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4423397" y="63963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49838" y="4255222"/>
            <a:ext cx="6295937" cy="251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304794" y="583868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90363" y="583868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112137" y="5879480"/>
            <a:ext cx="2345887" cy="305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161970" y="613235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(ec1); </a:t>
            </a:r>
            <a:r>
              <a:rPr lang="en-US" altLang="ko-KR" dirty="0"/>
              <a:t>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("ec1.Val:{0}", ec1.Val);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ec2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ref ec2</a:t>
            </a:r>
            <a:r>
              <a:rPr lang="en-US" altLang="ko-KR" dirty="0"/>
              <a:t>); //</a:t>
            </a:r>
            <a:r>
              <a:rPr lang="ko-KR" altLang="en-US" dirty="0"/>
              <a:t>참조 형식을 </a:t>
            </a:r>
            <a:r>
              <a:rPr lang="en-US" altLang="ko-KR" dirty="0"/>
              <a:t>ref </a:t>
            </a:r>
            <a:r>
              <a:rPr lang="ko-KR" altLang="en-US" dirty="0"/>
              <a:t>방식으로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("ec2.Val:{0}", ec2.Val);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ref</a:t>
            </a:r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</a:t>
            </a:r>
            <a:r>
              <a:rPr lang="en-US" altLang="ko-KR" b="1" dirty="0">
                <a:solidFill>
                  <a:srgbClr val="FF0000"/>
                </a:solidFill>
              </a:rPr>
              <a:t> = new </a:t>
            </a:r>
            <a:r>
              <a:rPr lang="en-US" altLang="ko-KR" b="1" dirty="0" err="1">
                <a:solidFill>
                  <a:srgbClr val="FF0000"/>
                </a:solidFill>
              </a:rPr>
              <a:t>ExClass</a:t>
            </a:r>
            <a:r>
              <a:rPr lang="en-US" altLang="ko-KR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70648" y="568233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444439" y="568233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78288" y="568233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24536" y="583736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23834" y="309328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97625" y="309328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ec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키워드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31474" y="3093289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80049" y="3523794"/>
            <a:ext cx="357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323835" y="446039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97626" y="446039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731475" y="446039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80050" y="4890902"/>
            <a:ext cx="308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65324" y="4657538"/>
            <a:ext cx="2338253" cy="619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93A94-205D-4032-848B-841DBE908BE6}"/>
              </a:ext>
            </a:extLst>
          </p:cNvPr>
          <p:cNvSpPr/>
          <p:nvPr/>
        </p:nvSpPr>
        <p:spPr>
          <a:xfrm>
            <a:off x="7304794" y="52446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548A7-0B86-416F-91E2-E61AF3DD66D7}"/>
              </a:ext>
            </a:extLst>
          </p:cNvPr>
          <p:cNvSpPr/>
          <p:nvPr/>
        </p:nvSpPr>
        <p:spPr>
          <a:xfrm>
            <a:off x="6490363" y="52446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A9C95-3ADE-4311-9C20-CEB7A2BF5FED}"/>
              </a:ext>
            </a:extLst>
          </p:cNvPr>
          <p:cNvSpPr/>
          <p:nvPr/>
        </p:nvSpPr>
        <p:spPr>
          <a:xfrm>
            <a:off x="9024536" y="524331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E5141E-2004-40D9-9E8A-8C680049772C}"/>
              </a:ext>
            </a:extLst>
          </p:cNvPr>
          <p:cNvSpPr/>
          <p:nvPr/>
        </p:nvSpPr>
        <p:spPr>
          <a:xfrm>
            <a:off x="389829" y="528242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18F145-4969-4214-8BEC-E22359D8918C}"/>
              </a:ext>
            </a:extLst>
          </p:cNvPr>
          <p:cNvSpPr/>
          <p:nvPr/>
        </p:nvSpPr>
        <p:spPr>
          <a:xfrm>
            <a:off x="1463620" y="528242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ec2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EA31C6-3FD3-4A94-AF5C-24DF38184AA1}"/>
              </a:ext>
            </a:extLst>
          </p:cNvPr>
          <p:cNvSpPr/>
          <p:nvPr/>
        </p:nvSpPr>
        <p:spPr>
          <a:xfrm>
            <a:off x="2797469" y="5282420"/>
            <a:ext cx="1556417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3000-&gt;4000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E6DFA5-4ECD-49EC-92E7-3A384CCAC4B6}"/>
              </a:ext>
            </a:extLst>
          </p:cNvPr>
          <p:cNvSpPr/>
          <p:nvPr/>
        </p:nvSpPr>
        <p:spPr>
          <a:xfrm>
            <a:off x="7304794" y="479364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156699-FA83-40AB-8778-2EAE7F47BD92}"/>
              </a:ext>
            </a:extLst>
          </p:cNvPr>
          <p:cNvSpPr/>
          <p:nvPr/>
        </p:nvSpPr>
        <p:spPr>
          <a:xfrm>
            <a:off x="6490363" y="479364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058A6-BBAE-4C9F-8507-0F52BC516FB7}"/>
              </a:ext>
            </a:extLst>
          </p:cNvPr>
          <p:cNvSpPr/>
          <p:nvPr/>
        </p:nvSpPr>
        <p:spPr>
          <a:xfrm>
            <a:off x="9024536" y="47923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295F3A-0BAC-43FA-BAB2-FEC9D6E6C504}"/>
              </a:ext>
            </a:extLst>
          </p:cNvPr>
          <p:cNvCxnSpPr>
            <a:cxnSpLocks/>
          </p:cNvCxnSpPr>
          <p:nvPr/>
        </p:nvCxnSpPr>
        <p:spPr>
          <a:xfrm flipV="1">
            <a:off x="4198650" y="4942157"/>
            <a:ext cx="2430437" cy="5028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BA752A-8A7B-4C6C-A203-BC2CD7B6AB7C}"/>
              </a:ext>
            </a:extLst>
          </p:cNvPr>
          <p:cNvSpPr/>
          <p:nvPr/>
        </p:nvSpPr>
        <p:spPr>
          <a:xfrm>
            <a:off x="7304794" y="63461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C8C905-3F7E-455C-A2AB-86E468C65705}"/>
              </a:ext>
            </a:extLst>
          </p:cNvPr>
          <p:cNvSpPr/>
          <p:nvPr/>
        </p:nvSpPr>
        <p:spPr>
          <a:xfrm>
            <a:off x="6490363" y="63461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CF0D6-CEE2-4B28-A8D1-96FE09EE350C}"/>
              </a:ext>
            </a:extLst>
          </p:cNvPr>
          <p:cNvSpPr/>
          <p:nvPr/>
        </p:nvSpPr>
        <p:spPr>
          <a:xfrm>
            <a:off x="9024536" y="634487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8DC101-3F4F-4C71-BAEC-E4FD4DF13293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4353886" y="5479561"/>
            <a:ext cx="2136477" cy="1063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6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namespace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79AE79-0FF5-465E-A410-0D3A2E1625A7}"/>
              </a:ext>
            </a:extLst>
          </p:cNvPr>
          <p:cNvSpPr/>
          <p:nvPr/>
        </p:nvSpPr>
        <p:spPr>
          <a:xfrm>
            <a:off x="434150" y="2339584"/>
            <a:ext cx="11757850" cy="423609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722851" y="3060441"/>
            <a:ext cx="2654831" cy="3013788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3604055" y="3060439"/>
            <a:ext cx="2654831" cy="301378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824FB-3B78-40D8-A702-8827B3961B6D}"/>
              </a:ext>
            </a:extLst>
          </p:cNvPr>
          <p:cNvSpPr/>
          <p:nvPr/>
        </p:nvSpPr>
        <p:spPr>
          <a:xfrm>
            <a:off x="642882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14009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ED100-5AA3-4B61-A4A9-5891A951956C}"/>
              </a:ext>
            </a:extLst>
          </p:cNvPr>
          <p:cNvSpPr/>
          <p:nvPr/>
        </p:nvSpPr>
        <p:spPr>
          <a:xfrm>
            <a:off x="9942072" y="244462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작업공간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861851" y="313120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3491680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6390418" y="3131203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c.cs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37943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d.cs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ADBA8-4A4A-4093-A34E-26903F229F1C}"/>
              </a:ext>
            </a:extLst>
          </p:cNvPr>
          <p:cNvSpPr/>
          <p:nvPr/>
        </p:nvSpPr>
        <p:spPr>
          <a:xfrm>
            <a:off x="434149" y="780420"/>
            <a:ext cx="990985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물리적</a:t>
            </a:r>
            <a:r>
              <a:rPr lang="ko-KR" altLang="en-US" dirty="0"/>
              <a:t>으로 </a:t>
            </a:r>
            <a:r>
              <a:rPr lang="ko-KR" altLang="en-US" dirty="0">
                <a:highlight>
                  <a:srgbClr val="FFFF00"/>
                </a:highlight>
              </a:rPr>
              <a:t>소스파일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논리적</a:t>
            </a:r>
            <a:r>
              <a:rPr lang="ko-KR" altLang="en-US" dirty="0"/>
              <a:t>으로 </a:t>
            </a:r>
            <a:r>
              <a:rPr lang="en-US" altLang="ko-KR" dirty="0">
                <a:highlight>
                  <a:srgbClr val="FFFF00"/>
                </a:highlight>
              </a:rPr>
              <a:t>namespace</a:t>
            </a:r>
            <a:r>
              <a:rPr lang="ko-KR" altLang="en-US" dirty="0"/>
              <a:t>로 구분된다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동일한</a:t>
            </a:r>
            <a:r>
              <a:rPr lang="en-US" altLang="ko-KR" dirty="0"/>
              <a:t> namespace </a:t>
            </a:r>
            <a:r>
              <a:rPr lang="ko-KR" altLang="en-US" dirty="0"/>
              <a:t>공간에서는 자유로운 접근이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서로 다른 </a:t>
            </a:r>
            <a:r>
              <a:rPr lang="en-US" altLang="ko-KR" dirty="0"/>
              <a:t>namespace </a:t>
            </a:r>
            <a:r>
              <a:rPr lang="ko-KR" altLang="en-US" dirty="0"/>
              <a:t>공간에서의 접근은 반드시 </a:t>
            </a:r>
            <a:r>
              <a:rPr lang="en-US" altLang="ko-KR" dirty="0"/>
              <a:t>namespace </a:t>
            </a:r>
            <a:r>
              <a:rPr lang="ko-KR" altLang="en-US" dirty="0"/>
              <a:t>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3949B-8BBC-41D2-9A69-2D75F75D9D16}"/>
              </a:ext>
            </a:extLst>
          </p:cNvPr>
          <p:cNvSpPr/>
          <p:nvPr/>
        </p:nvSpPr>
        <p:spPr>
          <a:xfrm>
            <a:off x="638696" y="2715208"/>
            <a:ext cx="5695283" cy="3638939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6390418" y="2715207"/>
            <a:ext cx="5571427" cy="3638939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4ECAFE-88B1-4469-BFDE-2B926953B104}"/>
              </a:ext>
            </a:extLst>
          </p:cNvPr>
          <p:cNvSpPr/>
          <p:nvPr/>
        </p:nvSpPr>
        <p:spPr>
          <a:xfrm>
            <a:off x="1847993" y="2656761"/>
            <a:ext cx="340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21CFEE-68CC-40F7-924F-1046C6A28B4A}"/>
              </a:ext>
            </a:extLst>
          </p:cNvPr>
          <p:cNvSpPr/>
          <p:nvPr/>
        </p:nvSpPr>
        <p:spPr>
          <a:xfrm>
            <a:off x="7652147" y="2705104"/>
            <a:ext cx="308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bbb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3796411" y="3859694"/>
            <a:ext cx="2054741" cy="830425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183142" y="41027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/>
          <p:nvPr/>
        </p:nvCxnSpPr>
        <p:spPr>
          <a:xfrm flipV="1">
            <a:off x="1567543" y="4567333"/>
            <a:ext cx="2228868" cy="17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549BB4-8F05-4068-B3B6-E397D9938717}"/>
              </a:ext>
            </a:extLst>
          </p:cNvPr>
          <p:cNvCxnSpPr>
            <a:cxnSpLocks/>
          </p:cNvCxnSpPr>
          <p:nvPr/>
        </p:nvCxnSpPr>
        <p:spPr>
          <a:xfrm flipH="1" flipV="1">
            <a:off x="5889555" y="4576296"/>
            <a:ext cx="1342760" cy="89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365E0F-58F1-4CDB-ACAE-CF6706DB4DEF}"/>
              </a:ext>
            </a:extLst>
          </p:cNvPr>
          <p:cNvSpPr/>
          <p:nvPr/>
        </p:nvSpPr>
        <p:spPr>
          <a:xfrm>
            <a:off x="6679119" y="4145809"/>
            <a:ext cx="18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System.Console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개발과 실행과정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461283" y="1146077"/>
            <a:ext cx="1899362" cy="159859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461283" y="2823580"/>
            <a:ext cx="1899362" cy="149649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068268" y="2207293"/>
            <a:ext cx="2654831" cy="173875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461282" y="1146077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461282" y="2844761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4589574" y="2375342"/>
            <a:ext cx="107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xxx.exe</a:t>
            </a:r>
            <a:r>
              <a:rPr lang="ko-KR" altLang="en-US" b="1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51252" y="2269582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Native code</a:t>
            </a:r>
            <a:r>
              <a:rPr lang="ko-KR" altLang="en-US" b="1" dirty="0"/>
              <a:t>로 </a:t>
            </a:r>
            <a:endParaRPr lang="en-US" altLang="ko-KR" b="1" dirty="0"/>
          </a:p>
          <a:p>
            <a:r>
              <a:rPr lang="ko-KR" altLang="en-US" b="1" dirty="0"/>
              <a:t>번역되면서 실행됨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197557" y="853391"/>
            <a:ext cx="6641782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4492198" y="2322639"/>
            <a:ext cx="2054741" cy="1782907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IL code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736017" y="2530541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>
            <a:cxnSpLocks/>
          </p:cNvCxnSpPr>
          <p:nvPr/>
        </p:nvCxnSpPr>
        <p:spPr>
          <a:xfrm>
            <a:off x="2433136" y="3047348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F55F9-9072-438C-A40E-2980AE17ABC1}"/>
              </a:ext>
            </a:extLst>
          </p:cNvPr>
          <p:cNvSpPr/>
          <p:nvPr/>
        </p:nvSpPr>
        <p:spPr>
          <a:xfrm>
            <a:off x="667732" y="44265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소스코드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7A0A89-8CE0-4A43-914C-A596BF658C75}"/>
              </a:ext>
            </a:extLst>
          </p:cNvPr>
          <p:cNvSpPr/>
          <p:nvPr/>
        </p:nvSpPr>
        <p:spPr>
          <a:xfrm>
            <a:off x="4821809" y="4426536"/>
            <a:ext cx="16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.NET </a:t>
            </a:r>
            <a:r>
              <a:rPr lang="ko-KR" altLang="en-US" dirty="0">
                <a:highlight>
                  <a:srgbClr val="FFFF00"/>
                </a:highlight>
              </a:rPr>
              <a:t>어셈블리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551094-3E85-42B8-A5DE-83305C58AC41}"/>
              </a:ext>
            </a:extLst>
          </p:cNvPr>
          <p:cNvSpPr/>
          <p:nvPr/>
        </p:nvSpPr>
        <p:spPr>
          <a:xfrm>
            <a:off x="2433136" y="5995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개발과정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A5EECC-1485-40C1-9A93-6AC2A46BD8AD}"/>
              </a:ext>
            </a:extLst>
          </p:cNvPr>
          <p:cNvCxnSpPr>
            <a:cxnSpLocks/>
          </p:cNvCxnSpPr>
          <p:nvPr/>
        </p:nvCxnSpPr>
        <p:spPr>
          <a:xfrm>
            <a:off x="6721480" y="3056933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3FEE74-AE26-48FE-BAB8-DAD6DE65FB9A}"/>
              </a:ext>
            </a:extLst>
          </p:cNvPr>
          <p:cNvSpPr/>
          <p:nvPr/>
        </p:nvSpPr>
        <p:spPr>
          <a:xfrm>
            <a:off x="7322904" y="266009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99F606-232D-4DB3-9DE2-C4541C04213A}"/>
              </a:ext>
            </a:extLst>
          </p:cNvPr>
          <p:cNvSpPr/>
          <p:nvPr/>
        </p:nvSpPr>
        <p:spPr>
          <a:xfrm>
            <a:off x="8276252" y="853390"/>
            <a:ext cx="3718191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BAFD9E-5715-4FEF-B9D3-311871DCC5E4}"/>
              </a:ext>
            </a:extLst>
          </p:cNvPr>
          <p:cNvSpPr/>
          <p:nvPr/>
        </p:nvSpPr>
        <p:spPr>
          <a:xfrm>
            <a:off x="9758864" y="60719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실행과정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8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Object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exam8()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10;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obj1 = num; //upcasting :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값형식도 저장가능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//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저장하는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메모리를 생성하고 그 주소를 저장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obj2 = pro;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F3188-5276-4D6A-B2D3-12AEF4B17D46}"/>
              </a:ext>
            </a:extLst>
          </p:cNvPr>
          <p:cNvSpPr/>
          <p:nvPr/>
        </p:nvSpPr>
        <p:spPr>
          <a:xfrm>
            <a:off x="2368279" y="53236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43A522-01D0-4F50-B940-7A230A139C29}"/>
              </a:ext>
            </a:extLst>
          </p:cNvPr>
          <p:cNvSpPr/>
          <p:nvPr/>
        </p:nvSpPr>
        <p:spPr>
          <a:xfrm>
            <a:off x="3442070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EAA4AB-BE67-41F2-ABD3-59692240B1FB}"/>
              </a:ext>
            </a:extLst>
          </p:cNvPr>
          <p:cNvSpPr/>
          <p:nvPr/>
        </p:nvSpPr>
        <p:spPr>
          <a:xfrm>
            <a:off x="4775919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68279" y="492932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2070" y="492932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75919" y="492932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68279" y="453504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2070" y="453504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75919" y="453504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68279" y="414076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2070" y="414076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75919" y="414076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09054" y="57428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3039700"/>
            <a:ext cx="4112002" cy="3221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91281A-8E39-45F7-9E9D-677723746C9B}"/>
              </a:ext>
            </a:extLst>
          </p:cNvPr>
          <p:cNvSpPr/>
          <p:nvPr/>
        </p:nvSpPr>
        <p:spPr>
          <a:xfrm>
            <a:off x="9244669" y="40659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980D95-9B91-402F-AE8B-39F62A8DACA7}"/>
              </a:ext>
            </a:extLst>
          </p:cNvPr>
          <p:cNvSpPr/>
          <p:nvPr/>
        </p:nvSpPr>
        <p:spPr>
          <a:xfrm>
            <a:off x="8430238" y="40659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35942" y="4263124"/>
            <a:ext cx="2594296" cy="436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</p:cNvCxnSpPr>
          <p:nvPr/>
        </p:nvCxnSpPr>
        <p:spPr>
          <a:xfrm flipV="1">
            <a:off x="5835942" y="4125652"/>
            <a:ext cx="2511104" cy="189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919794" y="5111555"/>
            <a:ext cx="2578955" cy="2490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C3C1A3-CCB5-4A0D-9680-92DF38724E65}"/>
              </a:ext>
            </a:extLst>
          </p:cNvPr>
          <p:cNvSpPr/>
          <p:nvPr/>
        </p:nvSpPr>
        <p:spPr>
          <a:xfrm>
            <a:off x="4108994" y="1633648"/>
            <a:ext cx="149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박싱</a:t>
            </a:r>
            <a:r>
              <a:rPr lang="en-US" altLang="ko-KR" dirty="0">
                <a:highlight>
                  <a:srgbClr val="FFFF00"/>
                </a:highlight>
              </a:rPr>
              <a:t>(Boxing)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4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478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10/06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Ppt66</a:t>
            </a:r>
            <a:r>
              <a:rPr lang="ko-KR" altLang="en-US" sz="3600" b="1" dirty="0"/>
              <a:t>까지 진행</a:t>
            </a:r>
          </a:p>
        </p:txBody>
      </p:sp>
    </p:spTree>
    <p:extLst>
      <p:ext uri="{BB962C8B-B14F-4D97-AF65-F5344CB8AC3E}">
        <p14:creationId xmlns:p14="http://schemas.microsoft.com/office/powerpoint/2010/main" val="16234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page18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s1 = "hello";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s2 = s1;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s3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("hello");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("s1.Equals(s2) =&gt; {0}", s1.Equals(s2));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("s1.Equals(s3) =&gt; {0}", s1.Equals(s3));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(s1,s2)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(s1,s3)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75484" y="536447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9275" y="536447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83124" y="536447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75484" y="497019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9275" y="497019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83124" y="497019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75484" y="45759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9275" y="45759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83124" y="457591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835400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56915" y="2968468"/>
            <a:ext cx="2555847" cy="21430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46459" y="2968468"/>
            <a:ext cx="2666303" cy="1741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839439" y="5360638"/>
            <a:ext cx="2659310" cy="2309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2E9C1A-1725-4BAE-BB38-C477A6A8F748}"/>
              </a:ext>
            </a:extLst>
          </p:cNvPr>
          <p:cNvSpPr/>
          <p:nvPr/>
        </p:nvSpPr>
        <p:spPr>
          <a:xfrm>
            <a:off x="7407481" y="2325665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969DCE-B3EB-4A7F-9546-DF5AB4D2034F}"/>
              </a:ext>
            </a:extLst>
          </p:cNvPr>
          <p:cNvSpPr/>
          <p:nvPr/>
        </p:nvSpPr>
        <p:spPr>
          <a:xfrm>
            <a:off x="7692463" y="187031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정적전역공간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임시 저장공간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D40990-7E77-4565-9EAC-DECCDBE10399}"/>
              </a:ext>
            </a:extLst>
          </p:cNvPr>
          <p:cNvSpPr/>
          <p:nvPr/>
        </p:nvSpPr>
        <p:spPr>
          <a:xfrm>
            <a:off x="9227193" y="277132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E94458-041E-43E2-936E-7442811E6E71}"/>
              </a:ext>
            </a:extLst>
          </p:cNvPr>
          <p:cNvSpPr/>
          <p:nvPr/>
        </p:nvSpPr>
        <p:spPr>
          <a:xfrm>
            <a:off x="8412762" y="27713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35584" y="75403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335584" y="108876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page19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978626"/>
            <a:ext cx="116355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e1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e2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("e1.Equals(e2) =&gt; {0}", e1.Equals(e2));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//FALSE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e3 = e1;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("e1.Equals(e3) =&gt; {0}", e1.Equals(e3));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만약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Equals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를 원래의 개념으로 사용하기 원한다면 반드시 재정의해라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560044" y="582563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633835" y="582563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967684" y="5825630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560044" y="5431348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633835" y="5431348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967684" y="5431348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560044" y="503706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633835" y="503706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967684" y="5037066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618352"/>
            <a:ext cx="4112002" cy="164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</p:cNvCxnSpPr>
          <p:nvPr/>
        </p:nvCxnSpPr>
        <p:spPr>
          <a:xfrm flipV="1">
            <a:off x="6000232" y="5345509"/>
            <a:ext cx="2687967" cy="3284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64916" y="564349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550485" y="564349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956183" y="5840635"/>
            <a:ext cx="2594302" cy="184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20518" y="26693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275998" y="57746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9364916" y="50811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8550485" y="50811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256788-0394-4A37-818F-584D2E9D73C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01533" y="5234207"/>
            <a:ext cx="2248952" cy="4397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page27</a:t>
            </a:r>
            <a:endParaRPr lang="ko-KR" altLang="en-US" sz="3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487963" y="5716574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1561754" y="5716574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2895603" y="5716574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487963" y="53222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1561754" y="53222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2895603" y="53222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1244178" y="606893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1837189"/>
            <a:ext cx="6295937" cy="4404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928151" y="3086888"/>
            <a:ext cx="2493639" cy="2477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28151" y="5913715"/>
            <a:ext cx="25502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7236221" y="288974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6421790" y="288974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7" y="1132892"/>
            <a:ext cx="546335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//2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nt</a:t>
            </a:r>
            <a:r>
              <a:rPr lang="ko-KR" altLang="en-US" dirty="0"/>
              <a:t>[,] arr4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[3,2] { { 1, 2 }, { 4, 5 }, { 5, 6 } };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가변배열</a:t>
            </a:r>
            <a:endParaRPr lang="en-US" altLang="ko-KR" dirty="0"/>
          </a:p>
          <a:p>
            <a:r>
              <a:rPr lang="en-US" altLang="ko-KR" dirty="0"/>
              <a:t>int[][] arr2 = new int[3][];</a:t>
            </a:r>
          </a:p>
          <a:p>
            <a:r>
              <a:rPr lang="en-US" altLang="ko-KR" dirty="0"/>
              <a:t>arr2[0] = new int[3];</a:t>
            </a:r>
          </a:p>
          <a:p>
            <a:r>
              <a:rPr lang="en-US" altLang="ko-KR" dirty="0"/>
              <a:t>arr2[1] = new int[] { 1, 2, 3, 4 };</a:t>
            </a:r>
          </a:p>
          <a:p>
            <a:r>
              <a:rPr lang="en-US" altLang="ko-KR" dirty="0"/>
              <a:t>arr2[2] = new int[2] { 1, 2 };</a:t>
            </a:r>
          </a:p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ADE598-E629-4F35-A7B8-ED88D10B7B65}"/>
              </a:ext>
            </a:extLst>
          </p:cNvPr>
          <p:cNvSpPr/>
          <p:nvPr/>
        </p:nvSpPr>
        <p:spPr>
          <a:xfrm>
            <a:off x="7292835" y="532229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6BF0E9-BA65-4D6D-8061-3EB219CF2DD9}"/>
              </a:ext>
            </a:extLst>
          </p:cNvPr>
          <p:cNvSpPr/>
          <p:nvPr/>
        </p:nvSpPr>
        <p:spPr>
          <a:xfrm>
            <a:off x="6478404" y="532229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4B4C5-5BC9-486A-90ED-4895D8AC91C0}"/>
              </a:ext>
            </a:extLst>
          </p:cNvPr>
          <p:cNvSpPr/>
          <p:nvPr/>
        </p:nvSpPr>
        <p:spPr>
          <a:xfrm>
            <a:off x="7292835" y="491579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F1C302-1AEC-458F-9925-16AB01F5A326}"/>
              </a:ext>
            </a:extLst>
          </p:cNvPr>
          <p:cNvSpPr/>
          <p:nvPr/>
        </p:nvSpPr>
        <p:spPr>
          <a:xfrm>
            <a:off x="6478404" y="491579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E9214B-521B-464E-A88D-538466CBC204}"/>
              </a:ext>
            </a:extLst>
          </p:cNvPr>
          <p:cNvSpPr/>
          <p:nvPr/>
        </p:nvSpPr>
        <p:spPr>
          <a:xfrm>
            <a:off x="7292835" y="452011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C8834F-12D3-4B12-A925-2D60D8D8F054}"/>
              </a:ext>
            </a:extLst>
          </p:cNvPr>
          <p:cNvSpPr/>
          <p:nvPr/>
        </p:nvSpPr>
        <p:spPr>
          <a:xfrm>
            <a:off x="6478404" y="4520118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40D2A-99A8-4C99-8327-47FD3099AD04}"/>
              </a:ext>
            </a:extLst>
          </p:cNvPr>
          <p:cNvSpPr/>
          <p:nvPr/>
        </p:nvSpPr>
        <p:spPr>
          <a:xfrm>
            <a:off x="7292835" y="4125836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9AF92A6-B06C-4D08-A7E5-1CCA3BCE344E}"/>
              </a:ext>
            </a:extLst>
          </p:cNvPr>
          <p:cNvSpPr/>
          <p:nvPr/>
        </p:nvSpPr>
        <p:spPr>
          <a:xfrm>
            <a:off x="6478404" y="4125836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2692F5-F6B2-4F69-91C6-B0D751A3C324}"/>
              </a:ext>
            </a:extLst>
          </p:cNvPr>
          <p:cNvSpPr/>
          <p:nvPr/>
        </p:nvSpPr>
        <p:spPr>
          <a:xfrm>
            <a:off x="7292835" y="371933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1CB4CF-1350-4CCC-A2AE-5921DD5042D9}"/>
              </a:ext>
            </a:extLst>
          </p:cNvPr>
          <p:cNvSpPr/>
          <p:nvPr/>
        </p:nvSpPr>
        <p:spPr>
          <a:xfrm>
            <a:off x="6478404" y="371933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7C3BF-1463-4807-8D8C-E1B9FEC67CAE}"/>
              </a:ext>
            </a:extLst>
          </p:cNvPr>
          <p:cNvSpPr/>
          <p:nvPr/>
        </p:nvSpPr>
        <p:spPr>
          <a:xfrm>
            <a:off x="7236221" y="248325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776389-978C-448D-8900-66A476FF7712}"/>
              </a:ext>
            </a:extLst>
          </p:cNvPr>
          <p:cNvSpPr/>
          <p:nvPr/>
        </p:nvSpPr>
        <p:spPr>
          <a:xfrm>
            <a:off x="6421790" y="248325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F89312-C1BC-49D7-BDA5-CFB974C9A35B}"/>
              </a:ext>
            </a:extLst>
          </p:cNvPr>
          <p:cNvSpPr/>
          <p:nvPr/>
        </p:nvSpPr>
        <p:spPr>
          <a:xfrm>
            <a:off x="7236221" y="207675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4B30AB-E88D-4F25-B3C8-1B7E20DC773D}"/>
              </a:ext>
            </a:extLst>
          </p:cNvPr>
          <p:cNvSpPr/>
          <p:nvPr/>
        </p:nvSpPr>
        <p:spPr>
          <a:xfrm>
            <a:off x="6421790" y="207675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796F65-5644-4562-BE52-F375C8F33121}"/>
              </a:ext>
            </a:extLst>
          </p:cNvPr>
          <p:cNvSpPr/>
          <p:nvPr/>
        </p:nvSpPr>
        <p:spPr>
          <a:xfrm>
            <a:off x="10713443" y="5125151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C64A96-2E6F-4D14-992F-05EB9380AA30}"/>
              </a:ext>
            </a:extLst>
          </p:cNvPr>
          <p:cNvSpPr/>
          <p:nvPr/>
        </p:nvSpPr>
        <p:spPr>
          <a:xfrm>
            <a:off x="9899012" y="512515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E3A481-7337-4743-B12A-0BA6DBB45CF3}"/>
              </a:ext>
            </a:extLst>
          </p:cNvPr>
          <p:cNvSpPr/>
          <p:nvPr/>
        </p:nvSpPr>
        <p:spPr>
          <a:xfrm>
            <a:off x="10713443" y="4718654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3E6787-EEAF-4F7C-B401-EE551BFFECB2}"/>
              </a:ext>
            </a:extLst>
          </p:cNvPr>
          <p:cNvSpPr/>
          <p:nvPr/>
        </p:nvSpPr>
        <p:spPr>
          <a:xfrm>
            <a:off x="9899012" y="471865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FA0F8F-E596-424A-9A8B-CBBD5F182415}"/>
              </a:ext>
            </a:extLst>
          </p:cNvPr>
          <p:cNvSpPr/>
          <p:nvPr/>
        </p:nvSpPr>
        <p:spPr>
          <a:xfrm>
            <a:off x="10713443" y="431215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C17219-3F75-4C9C-B6E7-E84EFC28D45D}"/>
              </a:ext>
            </a:extLst>
          </p:cNvPr>
          <p:cNvSpPr/>
          <p:nvPr/>
        </p:nvSpPr>
        <p:spPr>
          <a:xfrm>
            <a:off x="9899012" y="431215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F45415-6DF2-4478-A261-7C568CFDDE4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508549" y="3138661"/>
            <a:ext cx="1390463" cy="2183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19901D-39FB-4697-A135-EE5C387C79CF}"/>
              </a:ext>
            </a:extLst>
          </p:cNvPr>
          <p:cNvSpPr/>
          <p:nvPr/>
        </p:nvSpPr>
        <p:spPr>
          <a:xfrm>
            <a:off x="10692120" y="356572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FB37B1-05D3-472D-900D-30F0C1962D7C}"/>
              </a:ext>
            </a:extLst>
          </p:cNvPr>
          <p:cNvSpPr/>
          <p:nvPr/>
        </p:nvSpPr>
        <p:spPr>
          <a:xfrm>
            <a:off x="9877689" y="35657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499FAE-431D-42C5-B9C3-307F079B62F6}"/>
              </a:ext>
            </a:extLst>
          </p:cNvPr>
          <p:cNvSpPr/>
          <p:nvPr/>
        </p:nvSpPr>
        <p:spPr>
          <a:xfrm>
            <a:off x="10692120" y="3159230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2A8449-023E-4A4D-850A-986015B462D4}"/>
              </a:ext>
            </a:extLst>
          </p:cNvPr>
          <p:cNvSpPr/>
          <p:nvPr/>
        </p:nvSpPr>
        <p:spPr>
          <a:xfrm>
            <a:off x="9877689" y="315923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5AAE87-C01A-476E-9764-14624E89D4EA}"/>
              </a:ext>
            </a:extLst>
          </p:cNvPr>
          <p:cNvSpPr/>
          <p:nvPr/>
        </p:nvSpPr>
        <p:spPr>
          <a:xfrm>
            <a:off x="10692120" y="2752733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E7088A-4C59-4699-8022-8E30C3704C82}"/>
              </a:ext>
            </a:extLst>
          </p:cNvPr>
          <p:cNvSpPr/>
          <p:nvPr/>
        </p:nvSpPr>
        <p:spPr>
          <a:xfrm>
            <a:off x="9877689" y="275273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147316-AC3E-49B4-B582-E8B0333F8A6A}"/>
              </a:ext>
            </a:extLst>
          </p:cNvPr>
          <p:cNvSpPr/>
          <p:nvPr/>
        </p:nvSpPr>
        <p:spPr>
          <a:xfrm>
            <a:off x="10692120" y="2358949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82C8FA8-4B33-49D3-8445-CC7B9FC8E118}"/>
              </a:ext>
            </a:extLst>
          </p:cNvPr>
          <p:cNvSpPr/>
          <p:nvPr/>
        </p:nvSpPr>
        <p:spPr>
          <a:xfrm>
            <a:off x="9877689" y="235894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0570877-BA19-45D0-AA0A-C5245B5161E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632273" y="2653537"/>
            <a:ext cx="1245416" cy="11093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Page50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3825379"/>
            <a:ext cx="6295937" cy="241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875714" y="4394333"/>
            <a:ext cx="2602690" cy="1519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es1.Val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D6FC2D-B9E6-4136-A9AF-BB87E486DFA8}"/>
              </a:ext>
            </a:extLst>
          </p:cNvPr>
          <p:cNvSpPr/>
          <p:nvPr/>
        </p:nvSpPr>
        <p:spPr>
          <a:xfrm>
            <a:off x="309000" y="460060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38A135-8FEE-471C-946A-128271E6A832}"/>
              </a:ext>
            </a:extLst>
          </p:cNvPr>
          <p:cNvSpPr/>
          <p:nvPr/>
        </p:nvSpPr>
        <p:spPr>
          <a:xfrm>
            <a:off x="1382791" y="460060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es2.Val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E7CA34F-021E-46C2-AA46-4B7E9255E498}"/>
              </a:ext>
            </a:extLst>
          </p:cNvPr>
          <p:cNvSpPr/>
          <p:nvPr/>
        </p:nvSpPr>
        <p:spPr>
          <a:xfrm>
            <a:off x="2716640" y="4600601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 es1 = new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es1.Val = 4;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ExStruct</a:t>
            </a:r>
            <a:r>
              <a:rPr lang="en-US" altLang="ko-KR" b="1" dirty="0">
                <a:solidFill>
                  <a:srgbClr val="FF0000"/>
                </a:solidFill>
              </a:rPr>
              <a:t> es2 = es1;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es2.Val = 5;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Console.WriteLine</a:t>
            </a:r>
            <a:r>
              <a:rPr lang="en-US" altLang="ko-KR" dirty="0">
                <a:solidFill>
                  <a:srgbClr val="FF0000"/>
                </a:solidFill>
              </a:rPr>
              <a:t>("es1.Val:{0}, es2.Val:{1}", es1.Val, es2.Val);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ec1.Val = 4;</a:t>
            </a:r>
          </a:p>
          <a:p>
            <a:r>
              <a:rPr lang="en-US" altLang="ko-KR" dirty="0"/>
              <a:t> </a:t>
            </a:r>
            <a:r>
              <a:rPr lang="en-US" altLang="ko-KR" b="1" dirty="0" err="1"/>
              <a:t>ExClass</a:t>
            </a:r>
            <a:r>
              <a:rPr lang="en-US" altLang="ko-KR" b="1" dirty="0"/>
              <a:t> ec2 = ec1;</a:t>
            </a:r>
          </a:p>
          <a:p>
            <a:r>
              <a:rPr lang="en-US" altLang="ko-KR" dirty="0"/>
              <a:t> ec2.Val = 5;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("ec1.Val:{0}, ec2.Val:{1}", ec1.Val, ec2.Val);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1971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1971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1971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5C9D0E-6AA0-4018-800A-32ADB4CEF6A0}"/>
              </a:ext>
            </a:extLst>
          </p:cNvPr>
          <p:cNvSpPr/>
          <p:nvPr/>
        </p:nvSpPr>
        <p:spPr>
          <a:xfrm>
            <a:off x="309000" y="379326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68CACCC-4448-42FF-B1D0-AABD83D6B2F9}"/>
              </a:ext>
            </a:extLst>
          </p:cNvPr>
          <p:cNvSpPr/>
          <p:nvPr/>
        </p:nvSpPr>
        <p:spPr>
          <a:xfrm>
            <a:off x="1382791" y="379326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EB4A91-4209-49F7-9FA2-64274A06E9BE}"/>
              </a:ext>
            </a:extLst>
          </p:cNvPr>
          <p:cNvSpPr/>
          <p:nvPr/>
        </p:nvSpPr>
        <p:spPr>
          <a:xfrm>
            <a:off x="2716640" y="379326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5285E74-FC96-4539-93AA-77731803BB6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02239" y="3944973"/>
            <a:ext cx="2476165" cy="1968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1254</Words>
  <Application>Microsoft Office PowerPoint</Application>
  <PresentationFormat>와이드스크린</PresentationFormat>
  <Paragraphs>295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16</cp:revision>
  <dcterms:created xsi:type="dcterms:W3CDTF">2020-10-05T00:26:49Z</dcterms:created>
  <dcterms:modified xsi:type="dcterms:W3CDTF">2020-10-06T11:32:43Z</dcterms:modified>
</cp:coreProperties>
</file>