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E7078-1744-4614-B031-854E4453A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5A670-9B41-4535-9EC1-116BC172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27C51-9D5B-49E7-BB35-2F102C1D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98DAC-800C-426D-A17E-FBA73652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F1FD3-BF0E-4CF5-8F39-F64C8317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9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F19F1-D18D-44D8-8DE9-FC68A006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1ABC0-8CFB-4B84-8BBC-8FD3CF3CF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61A3C-E07F-4FE2-B676-2F884F95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ECF46-4C22-44C5-9E70-1AF71C30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B78CE-6362-4D52-A4BD-8064FCBD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8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9E2642-8AC0-4B29-9CA0-BCE8CF57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72D12-C511-4A6F-B4CE-518C3AEA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F0FDE-FF7A-40E8-AA78-67ACED9B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DF5E6-62D3-46BC-86C1-9B7D5B35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C9342-BDFD-4365-81E0-FCCD45C4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0ACE7-8B59-46EC-AF45-48A98077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9548C-CCA0-493E-8B82-EBDEBC52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37623-1D6D-4C64-88D0-C876C64B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56315-D22D-41EB-A0FC-BE13AEA7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80DC9-2F3B-4053-8768-3B61A6D8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2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38965-4FA8-4EC1-9047-2EB3198C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A231-3E1A-4213-A96F-6DED18A9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68023-BF2D-416A-A2C8-B7A3974E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DC6CD-CBC8-4817-A5C4-68729B6E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B84D0-74DE-4725-BE8A-F1E44DB1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9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DD7DB-90E1-483B-823C-54ACD2A9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39D22-49DA-476E-AE05-A8083FE92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43096-5E0B-4F7C-A80C-87E54B51B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04200-279F-452A-9EDE-1AC69F04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97598-6E6F-4E0D-82D6-8F6379DC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80890-B0D9-468D-ACEB-ACF6FA6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6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FA295-17BA-46D3-AFEF-266EE757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FBF8-9E82-41D2-83EA-91949D31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E1ED1-A3F6-4956-88E1-CC6D41A6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FB16E-E297-44FF-A7D5-657023F9C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6B1E11-3896-4023-A8C5-010E48643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078DA-472D-454D-8F0B-C7CD0A7E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8F203-8399-4946-B454-963D6F4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2414F-B768-4770-8300-42A78FC3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421DA-9289-4FA2-AE3B-1CD5D7A0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D84228-FD12-4F04-8BAB-2123E131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7B966-3ADD-49C7-BB37-8CA6D575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464EE-0A16-457A-A404-565C5A72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3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457364-C9FB-4C88-8AF9-21DC13A6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D9F162-AAC4-478C-8428-5083954A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CFA77-4492-4939-B465-435D994B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518A-32B3-4931-81E8-C69D7BC8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B5760-7F52-4010-9187-67D8544D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E82B2-6BF8-41DF-B3ED-8B660FF9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B3E3A-CAE4-4F2D-9860-45F0CD9A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4D101-B9D9-4534-9B13-69E3F84F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DC9C9-5CF3-47DA-B1E7-0A9DA2DB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00D4-7079-48B0-8DA1-CD79230D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068F7-6079-4D83-8AAE-66727F240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10ADA-B25D-4CE9-A869-4F1543EF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E96D0-5C56-4367-8AE1-12EA480A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BE11D-167E-4EF6-88EB-8C17278E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EB499-D397-4F67-B321-04407CD7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70C49-B828-4063-AFF0-7BB7C8F0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DD882-CF63-40E5-BB43-E7E5F9C5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389C5-AF44-464E-BD2D-D5B1F7B05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0AD9A-806A-4367-AC4B-6339BA68FFFB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487B4-DB80-4E15-A66D-185AC0D66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8D12F-D927-47D0-A86C-AD598583D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19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10/19 </a:t>
            </a:r>
            <a:r>
              <a:rPr lang="en-US" altLang="ko-KR" sz="3600" b="1" dirty="0" err="1"/>
              <a:t>WinFormDC</a:t>
            </a:r>
            <a:r>
              <a:rPr lang="ko-KR" altLang="en-US" sz="3600" b="1" dirty="0"/>
              <a:t>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관련 구조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 정의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data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 정의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저장소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프로그램상에서 저장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컬렉션 클래스 중 하나 선택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저장소를 관리하는 클래스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매니저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컨트롤클래스  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- </a:t>
            </a:r>
            <a:r>
              <a:rPr lang="ko-KR" altLang="en-US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영구적 저장 정보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선택된 정보</a:t>
            </a:r>
            <a:endParaRPr lang="en-US" altLang="ko-KR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74782-CDC8-4CB4-A2FD-E1AE86A243E3}"/>
              </a:ext>
            </a:extLst>
          </p:cNvPr>
          <p:cNvSpPr/>
          <p:nvPr/>
        </p:nvSpPr>
        <p:spPr>
          <a:xfrm>
            <a:off x="633428" y="3016006"/>
            <a:ext cx="10809155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기능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–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insert, update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delete, select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F1) </a:t>
            </a:r>
            <a:r>
              <a:rPr lang="ko-KR" altLang="en-US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도형</a:t>
            </a:r>
            <a:r>
              <a:rPr lang="en-US" altLang="ko-KR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 및 저장 </a:t>
            </a:r>
            <a:r>
              <a:rPr lang="en-US" altLang="ko-KR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마우스클릭</a:t>
            </a:r>
            <a:endParaRPr lang="en-US" altLang="ko-KR" dirty="0">
              <a:solidFill>
                <a:srgbClr val="00B0F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F2)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생성된 도형을 화면에 출력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Paint</a:t>
            </a:r>
          </a:p>
          <a:p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F3) 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 수정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좌표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– 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클릭</a:t>
            </a:r>
            <a:endParaRPr lang="en-US" altLang="ko-KR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F4) 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 수정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F5) 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 수정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펜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F6) 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 수정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브러쉬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</a:t>
            </a:r>
          </a:p>
          <a:p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F7) 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 수정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- </a:t>
            </a:r>
          </a:p>
        </p:txBody>
      </p:sp>
    </p:spTree>
    <p:extLst>
      <p:ext uri="{BB962C8B-B14F-4D97-AF65-F5344CB8AC3E}">
        <p14:creationId xmlns:p14="http://schemas.microsoft.com/office/powerpoint/2010/main" val="335999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성능 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4. CPU,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메모리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등의 사용량 얻기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93ADC4-6527-43AD-A718-4327F216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18" y="2206260"/>
            <a:ext cx="8420100" cy="35528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9EE01A-81D4-4511-983C-7F7D42F7AAFA}"/>
              </a:ext>
            </a:extLst>
          </p:cNvPr>
          <p:cNvSpPr/>
          <p:nvPr/>
        </p:nvSpPr>
        <p:spPr>
          <a:xfrm>
            <a:off x="919854" y="2692866"/>
            <a:ext cx="2301518" cy="306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C6E13D-91F4-43EE-94DF-031A696F9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061" y="4453112"/>
            <a:ext cx="4095750" cy="20288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390FF4-9D33-4B47-BA9B-250E82E7744A}"/>
              </a:ext>
            </a:extLst>
          </p:cNvPr>
          <p:cNvSpPr/>
          <p:nvPr/>
        </p:nvSpPr>
        <p:spPr>
          <a:xfrm>
            <a:off x="7984781" y="4513277"/>
            <a:ext cx="3776583" cy="1682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9991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[UI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5.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탭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 사용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93ADC4-6527-43AD-A718-4327F216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74" y="2421666"/>
            <a:ext cx="8420100" cy="35528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9EE01A-81D4-4511-983C-7F7D42F7AAFA}"/>
              </a:ext>
            </a:extLst>
          </p:cNvPr>
          <p:cNvSpPr/>
          <p:nvPr/>
        </p:nvSpPr>
        <p:spPr>
          <a:xfrm>
            <a:off x="919853" y="2543090"/>
            <a:ext cx="8962377" cy="3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0125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[UI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6. </a:t>
            </a:r>
            <a:r>
              <a:rPr lang="ko-KR" altLang="en-US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리스트뷰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컨트롤 사용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F10FC6-5793-4411-81AC-BEE54501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79" y="2293471"/>
            <a:ext cx="8658225" cy="4200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1A4616D-4C01-4A62-80A6-A655EC148C82}"/>
              </a:ext>
            </a:extLst>
          </p:cNvPr>
          <p:cNvSpPr/>
          <p:nvPr/>
        </p:nvSpPr>
        <p:spPr>
          <a:xfrm>
            <a:off x="1087379" y="2984383"/>
            <a:ext cx="8719351" cy="350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7511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[UI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7. Chart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 사용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6086D4-1A3D-4387-B333-9C5CD156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18" y="2206260"/>
            <a:ext cx="8420100" cy="3552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D2B2DCF-23ED-4110-8C33-2108C5BE3418}"/>
              </a:ext>
            </a:extLst>
          </p:cNvPr>
          <p:cNvSpPr/>
          <p:nvPr/>
        </p:nvSpPr>
        <p:spPr>
          <a:xfrm>
            <a:off x="919854" y="2692866"/>
            <a:ext cx="2301518" cy="306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7526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60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도형 클래스 정의 </a:t>
            </a:r>
            <a:r>
              <a:rPr lang="en-US" altLang="ko-KR" sz="3600" b="1" dirty="0"/>
              <a:t>- data</a:t>
            </a:r>
            <a:r>
              <a:rPr lang="ko-KR" altLang="en-US" sz="3600" b="1" dirty="0"/>
              <a:t>클래스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819267"/>
            <a:ext cx="116355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도형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좌표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(Point)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색상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(Color)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폭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정의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(25, 50, 75, 100)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정의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사각형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타원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삼각형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FAACC8-8775-4CE2-8410-C9EFC220BB40}"/>
              </a:ext>
            </a:extLst>
          </p:cNvPr>
          <p:cNvSpPr/>
          <p:nvPr/>
        </p:nvSpPr>
        <p:spPr>
          <a:xfrm>
            <a:off x="142613" y="2413337"/>
            <a:ext cx="409243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도형의 타입을 정의한 열거형 타입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ShapeType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Ellipse = 1,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Triangle =2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665D25-1D70-4A78-9C00-597FBEB77497}"/>
              </a:ext>
            </a:extLst>
          </p:cNvPr>
          <p:cNvSpPr/>
          <p:nvPr/>
        </p:nvSpPr>
        <p:spPr>
          <a:xfrm>
            <a:off x="142613" y="4518952"/>
            <a:ext cx="409243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도형의 크기를 정의한 열거형 타입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Size1 = 25,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Size2 = 50,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Size3 = 75,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Size4 = 100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B800B0-FF11-4BC4-B7C8-CE3AE1AE4C43}"/>
              </a:ext>
            </a:extLst>
          </p:cNvPr>
          <p:cNvSpPr/>
          <p:nvPr/>
        </p:nvSpPr>
        <p:spPr>
          <a:xfrm>
            <a:off x="5701718" y="1711640"/>
            <a:ext cx="6096000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도형 데이터 클래스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BrushColor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Shape() {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Shape(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brushcolor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BrushColor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brushcolor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Size = size;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Type = type;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264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10608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저장소 생성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컬렉션 클래스 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저장소 관리 클래스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819267"/>
            <a:ext cx="11635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배열구조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VS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연결리스트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F32FA7-1A8A-4A46-A267-AE93C6A4D2B4}"/>
              </a:ext>
            </a:extLst>
          </p:cNvPr>
          <p:cNvSpPr/>
          <p:nvPr/>
        </p:nvSpPr>
        <p:spPr>
          <a:xfrm>
            <a:off x="557689" y="1823254"/>
            <a:ext cx="333480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WbCollection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628527-2AB0-4282-9DD3-008F880E3A29}"/>
              </a:ext>
            </a:extLst>
          </p:cNvPr>
          <p:cNvSpPr/>
          <p:nvPr/>
        </p:nvSpPr>
        <p:spPr>
          <a:xfrm>
            <a:off x="5318619" y="1114774"/>
            <a:ext cx="349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저장소 관리 클래스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BA894B-A18F-4188-86B4-9AD7B82A146C}"/>
              </a:ext>
            </a:extLst>
          </p:cNvPr>
          <p:cNvSpPr/>
          <p:nvPr/>
        </p:nvSpPr>
        <p:spPr>
          <a:xfrm>
            <a:off x="5251510" y="1524434"/>
            <a:ext cx="6096000" cy="50475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저장소 관리 클래스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#region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싱글톤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//1.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 은닉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//2.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 선언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Singleton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//3. static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생성자에서 객체 생성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 한번 호출되는 문장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Singleton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endregion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영구적 저장 정보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WbCollection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WbCollection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설정 정보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생성자에서 생성 및 초기하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398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기능</a:t>
            </a:r>
            <a:r>
              <a:rPr lang="en-US" altLang="ko-KR" sz="3600" b="1" dirty="0"/>
              <a:t>1 – </a:t>
            </a:r>
            <a:r>
              <a:rPr lang="ko-KR" altLang="en-US" sz="3600" b="1" dirty="0">
                <a:highlight>
                  <a:srgbClr val="FFFF00"/>
                </a:highlight>
              </a:rPr>
              <a:t>도형  생성 </a:t>
            </a:r>
            <a:r>
              <a:rPr lang="ko-KR" altLang="en-US" sz="3600" b="1" dirty="0"/>
              <a:t>및 </a:t>
            </a:r>
            <a:r>
              <a:rPr lang="ko-KR" altLang="en-US" sz="3600" b="1" dirty="0">
                <a:solidFill>
                  <a:srgbClr val="00B0F0"/>
                </a:solidFill>
              </a:rPr>
              <a:t>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676654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시작점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Mouse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클릭이벤트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MouseUp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B5F4CE-10B7-426E-AF12-38568121DC28}"/>
              </a:ext>
            </a:extLst>
          </p:cNvPr>
          <p:cNvSpPr/>
          <p:nvPr/>
        </p:nvSpPr>
        <p:spPr>
          <a:xfrm>
            <a:off x="615193" y="1126643"/>
            <a:ext cx="699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Control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클래스의 생성자에서 객체 생성 및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5B54EF-0D65-4BB7-AE45-8F3D88E48A33}"/>
              </a:ext>
            </a:extLst>
          </p:cNvPr>
          <p:cNvSpPr/>
          <p:nvPr/>
        </p:nvSpPr>
        <p:spPr>
          <a:xfrm>
            <a:off x="615193" y="2593558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클래스에 입력 함수 정의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0C24D9-53B9-416F-BDAD-3A0C6ED484B1}"/>
              </a:ext>
            </a:extLst>
          </p:cNvPr>
          <p:cNvSpPr/>
          <p:nvPr/>
        </p:nvSpPr>
        <p:spPr>
          <a:xfrm>
            <a:off x="855291" y="1567713"/>
            <a:ext cx="10611257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0),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.Blue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.Size2,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ShapeType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B00C1F-986A-45A2-804F-23EF93A2B767}"/>
              </a:ext>
            </a:extLst>
          </p:cNvPr>
          <p:cNvSpPr/>
          <p:nvPr/>
        </p:nvSpPr>
        <p:spPr>
          <a:xfrm>
            <a:off x="954045" y="2973736"/>
            <a:ext cx="1051250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ShapeInsert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전달된 좌표로 현재 설정 정보를 수정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CurShape.Pt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(x, y);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영구적 저장 정보에 저장</a:t>
            </a:r>
            <a:endParaRPr lang="ko-KR" altLang="en-US" sz="1400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CurShape.Pt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CurShape.PenColor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CurShape.BrushColor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shapelist.Add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AD92B2-1682-4481-90A9-911530BCD4B3}"/>
              </a:ext>
            </a:extLst>
          </p:cNvPr>
          <p:cNvSpPr/>
          <p:nvPr/>
        </p:nvSpPr>
        <p:spPr>
          <a:xfrm>
            <a:off x="539692" y="5005061"/>
            <a:ext cx="6417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</a:t>
            </a:r>
            <a:r>
              <a:rPr lang="ko-KR" alt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핸들러에서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ShapeInsert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호출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FD4E1F-3E97-458B-A4EF-BE99681EBCB2}"/>
              </a:ext>
            </a:extLst>
          </p:cNvPr>
          <p:cNvSpPr/>
          <p:nvPr/>
        </p:nvSpPr>
        <p:spPr>
          <a:xfrm>
            <a:off x="904194" y="5383082"/>
            <a:ext cx="10611258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Form1_MouseUp(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컨트롤에 전달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.Singleton.ShapeInsert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화면 출력 요청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Invalidate();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781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10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기능</a:t>
            </a:r>
            <a:r>
              <a:rPr lang="en-US" altLang="ko-KR" sz="3600" b="1" dirty="0"/>
              <a:t>2 – </a:t>
            </a:r>
            <a:r>
              <a:rPr lang="ko-KR" altLang="en-US" sz="3600" b="1" dirty="0"/>
              <a:t>도형  출력</a:t>
            </a:r>
            <a:endParaRPr lang="ko-KR" altLang="en-US" sz="3600" b="1" dirty="0">
              <a:solidFill>
                <a:srgbClr val="00B0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676654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시작점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Paint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이벤트 </a:t>
            </a:r>
            <a:r>
              <a:rPr lang="ko-KR" altLang="en-US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5B54EF-0D65-4BB7-AE45-8F3D88E48A33}"/>
              </a:ext>
            </a:extLst>
          </p:cNvPr>
          <p:cNvSpPr/>
          <p:nvPr/>
        </p:nvSpPr>
        <p:spPr>
          <a:xfrm>
            <a:off x="539692" y="1206608"/>
            <a:ext cx="4685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클래스에 도형 출력 함수 정의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AD92B2-1682-4481-90A9-911530BCD4B3}"/>
              </a:ext>
            </a:extLst>
          </p:cNvPr>
          <p:cNvSpPr/>
          <p:nvPr/>
        </p:nvSpPr>
        <p:spPr>
          <a:xfrm>
            <a:off x="539692" y="5005061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</a:t>
            </a:r>
            <a:r>
              <a:rPr lang="ko-KR" alt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핸들러에서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ShapePrintAll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호출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10BF08-4904-49F1-9085-AD36AD536DA1}"/>
              </a:ext>
            </a:extLst>
          </p:cNvPr>
          <p:cNvSpPr/>
          <p:nvPr/>
        </p:nvSpPr>
        <p:spPr>
          <a:xfrm>
            <a:off x="870412" y="1630361"/>
            <a:ext cx="10966454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ShapePrintAll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Graphics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Graphics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Create pen.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s.PenColor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Create location and size of rectangle.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s.Pt.X;</a:t>
            </a:r>
            <a:r>
              <a:rPr lang="es-E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s-E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s-E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 = s.Pt.Y;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 =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height =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Draw rectangle to screen.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gp.DrawRectangle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(pen, x, y, width, height);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7C36C7-74AD-40BD-94ED-F281084C17D3}"/>
              </a:ext>
            </a:extLst>
          </p:cNvPr>
          <p:cNvSpPr/>
          <p:nvPr/>
        </p:nvSpPr>
        <p:spPr>
          <a:xfrm>
            <a:off x="870411" y="5449461"/>
            <a:ext cx="10966453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Form1_Paint(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컨트롤에 출력 요청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.Singleton.ShapePrintAll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e.Graphics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233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66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기능</a:t>
            </a:r>
            <a:r>
              <a:rPr lang="en-US" altLang="ko-KR" sz="3600" b="1" dirty="0"/>
              <a:t>3 – </a:t>
            </a:r>
            <a:r>
              <a:rPr lang="ko-KR" altLang="en-US" sz="3600" b="1" dirty="0"/>
              <a:t>수정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도형의 크기</a:t>
            </a:r>
            <a:r>
              <a:rPr lang="en-US" altLang="ko-KR" sz="3600" b="1" dirty="0"/>
              <a:t>)</a:t>
            </a:r>
            <a:endParaRPr lang="ko-KR" altLang="en-US" sz="3600" b="1" dirty="0">
              <a:solidFill>
                <a:srgbClr val="00B0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676654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시작점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키보드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</a:t>
            </a:r>
            <a:r>
              <a:rPr lang="ko-KR" altLang="en-US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방향키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(Up, Down)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5B54EF-0D65-4BB7-AE45-8F3D88E48A33}"/>
              </a:ext>
            </a:extLst>
          </p:cNvPr>
          <p:cNvSpPr/>
          <p:nvPr/>
        </p:nvSpPr>
        <p:spPr>
          <a:xfrm>
            <a:off x="539692" y="1061357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클래스에 수정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정의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AD92B2-1682-4481-90A9-911530BCD4B3}"/>
              </a:ext>
            </a:extLst>
          </p:cNvPr>
          <p:cNvSpPr/>
          <p:nvPr/>
        </p:nvSpPr>
        <p:spPr>
          <a:xfrm>
            <a:off x="539692" y="5288105"/>
            <a:ext cx="6878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키보드 </a:t>
            </a:r>
            <a:r>
              <a:rPr lang="ko-KR" alt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핸들러에서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ShapeSizeUpdate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호출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C0D5C5-5352-43F8-AD5B-4C00ABF99BD8}"/>
              </a:ext>
            </a:extLst>
          </p:cNvPr>
          <p:cNvSpPr/>
          <p:nvPr/>
        </p:nvSpPr>
        <p:spPr>
          <a:xfrm>
            <a:off x="847289" y="1384522"/>
            <a:ext cx="11039910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ShapeSizeUpdate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.Size1)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.Up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.Size2;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.Size2)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.Up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.Size3;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.Down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.Size1;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.Size3)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.Up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.Size4;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.Down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.Size2;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.Size4)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.Down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.Size3;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51F7D9-BCE7-47A8-91B0-DF2BCEFB6D41}"/>
              </a:ext>
            </a:extLst>
          </p:cNvPr>
          <p:cNvSpPr/>
          <p:nvPr/>
        </p:nvSpPr>
        <p:spPr>
          <a:xfrm>
            <a:off x="922747" y="5704292"/>
            <a:ext cx="1088899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Form1_KeyDown(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.Singleton.ShapeSizeUpdate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972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열거  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관련 정보 얻기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7480A9-B983-4BC3-8064-8B61F63F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79" y="2293471"/>
            <a:ext cx="8658225" cy="4200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A7F1D4-3857-4943-984E-CD49DE146B0A}"/>
              </a:ext>
            </a:extLst>
          </p:cNvPr>
          <p:cNvSpPr/>
          <p:nvPr/>
        </p:nvSpPr>
        <p:spPr>
          <a:xfrm>
            <a:off x="1087379" y="2984383"/>
            <a:ext cx="8719351" cy="350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625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실행하기 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A3DF36-0634-4EC9-934D-ED2031F4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36" y="2340898"/>
            <a:ext cx="8677275" cy="32861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615A14-3A2E-4188-AD6E-68016C7B9F42}"/>
              </a:ext>
            </a:extLst>
          </p:cNvPr>
          <p:cNvSpPr/>
          <p:nvPr/>
        </p:nvSpPr>
        <p:spPr>
          <a:xfrm>
            <a:off x="3570775" y="5050172"/>
            <a:ext cx="1252895" cy="444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8226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종료하기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C256C1-68B3-4377-8091-432E6454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79" y="2293471"/>
            <a:ext cx="8658225" cy="42005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9EE01A-81D4-4511-983C-7F7D42F7AAFA}"/>
              </a:ext>
            </a:extLst>
          </p:cNvPr>
          <p:cNvSpPr/>
          <p:nvPr/>
        </p:nvSpPr>
        <p:spPr>
          <a:xfrm>
            <a:off x="8662892" y="6098796"/>
            <a:ext cx="1252895" cy="444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396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1234</Words>
  <Application>Microsoft Office PowerPoint</Application>
  <PresentationFormat>와이드스크린</PresentationFormat>
  <Paragraphs>186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59</cp:revision>
  <dcterms:created xsi:type="dcterms:W3CDTF">2020-10-05T00:26:49Z</dcterms:created>
  <dcterms:modified xsi:type="dcterms:W3CDTF">2020-10-20T00:12:33Z</dcterms:modified>
</cp:coreProperties>
</file>