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9" r:id="rId2"/>
    <p:sldId id="272" r:id="rId3"/>
    <p:sldId id="273" r:id="rId4"/>
    <p:sldId id="274" r:id="rId5"/>
    <p:sldId id="270" r:id="rId6"/>
  </p:sldIdLst>
  <p:sldSz cx="9144000" cy="6858000" type="screen4x3"/>
  <p:notesSz cx="6858000" cy="9144000"/>
  <p:embeddedFontLst>
    <p:embeddedFont>
      <p:font typeface="HY견고딕" pitchFamily="18" charset="-127"/>
      <p:regular r:id="rId8"/>
    </p:embeddedFont>
    <p:embeddedFont>
      <p:font typeface="HY헤드라인M" pitchFamily="18" charset="-127"/>
      <p:regular r:id="rId9"/>
    </p:embeddedFont>
    <p:embeddedFont>
      <p:font typeface="나눔손글씨 펜" charset="-127"/>
      <p:regular r:id="rId10"/>
    </p:embeddedFont>
    <p:embeddedFont>
      <p:font typeface="나눔고딕" charset="-127"/>
      <p:regular r:id="rId11"/>
      <p:bold r:id="rId12"/>
    </p:embeddedFon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83" d="100"/>
          <a:sy n="83" d="100"/>
        </p:scale>
        <p:origin x="-7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74D8-33D1-4D77-BBA9-69D0ACFBC6D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</dgm:pt>
    <dgm:pt modelId="{E200178D-7F79-4942-ADF3-D9FABE08DE01}">
      <dgm:prSet phldrT="[텍스트]"/>
      <dgm:spPr/>
      <dgm:t>
        <a:bodyPr/>
        <a:lstStyle/>
        <a:p>
          <a:pPr latinLnBrk="1"/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System.</a:t>
          </a:r>
        </a:p>
        <a:p>
          <a:pPr latinLnBrk="1"/>
          <a:r>
            <a:rPr lang="en-US" b="0" i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Object</a:t>
          </a:r>
          <a:endParaRPr lang="ko-KR" altLang="en-US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3BEB612B-30E2-43C8-8590-EC4911432354}" type="parTrans" cxnId="{7C059107-296B-4723-A9B5-6D0467771960}">
      <dgm:prSet/>
      <dgm:spPr/>
      <dgm:t>
        <a:bodyPr/>
        <a:lstStyle/>
        <a:p>
          <a:pPr latinLnBrk="1"/>
          <a:endParaRPr lang="ko-KR" altLang="en-US"/>
        </a:p>
      </dgm:t>
    </dgm:pt>
    <dgm:pt modelId="{F2491BAE-BFF1-451D-9964-705A5D2978AA}" type="sibTrans" cxnId="{7C059107-296B-4723-A9B5-6D0467771960}">
      <dgm:prSet/>
      <dgm:spPr/>
      <dgm:t>
        <a:bodyPr/>
        <a:lstStyle/>
        <a:p>
          <a:pPr latinLnBrk="1"/>
          <a:endParaRPr lang="ko-KR" altLang="en-US"/>
        </a:p>
      </dgm:t>
    </dgm:pt>
    <dgm:pt modelId="{54172BBC-180D-4D03-961D-7C52882127B1}">
      <dgm:prSet/>
      <dgm:spPr/>
      <dgm:t>
        <a:bodyPr/>
        <a:lstStyle/>
        <a:p>
          <a:pPr latinLnBrk="1"/>
          <a:r>
            <a:rPr lang="en-US" b="0" i="0" dirty="0" err="1" smtClean="0">
              <a:latin typeface="HY견고딕" pitchFamily="18" charset="-127"/>
              <a:ea typeface="HY견고딕" pitchFamily="18" charset="-127"/>
            </a:rPr>
            <a:t>System.Threading</a:t>
          </a:r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atinLnBrk="1"/>
          <a:r>
            <a:rPr lang="en-US" b="0" i="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DispatcherObject</a:t>
          </a:r>
          <a:endParaRPr lang="en-US" b="0" i="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4A1B9E5C-461F-4C3C-9102-1AC20E6BA9B5}" type="parTrans" cxnId="{0F44AA35-7BCC-4B94-A2F0-361D9F65953C}">
      <dgm:prSet/>
      <dgm:spPr/>
      <dgm:t>
        <a:bodyPr/>
        <a:lstStyle/>
        <a:p>
          <a:pPr latinLnBrk="1"/>
          <a:endParaRPr lang="ko-KR" altLang="en-US"/>
        </a:p>
      </dgm:t>
    </dgm:pt>
    <dgm:pt modelId="{B7888873-9BAD-4221-A7E9-7924BC6908B6}" type="sibTrans" cxnId="{0F44AA35-7BCC-4B94-A2F0-361D9F65953C}">
      <dgm:prSet/>
      <dgm:spPr/>
      <dgm:t>
        <a:bodyPr/>
        <a:lstStyle/>
        <a:p>
          <a:pPr latinLnBrk="1"/>
          <a:endParaRPr lang="ko-KR" altLang="en-US"/>
        </a:p>
      </dgm:t>
    </dgm:pt>
    <dgm:pt modelId="{8531AEE5-5A88-4EB9-86C0-1019023900E2}">
      <dgm:prSet/>
      <dgm:spPr/>
      <dgm:t>
        <a:bodyPr/>
        <a:lstStyle/>
        <a:p>
          <a:pPr latinLnBrk="1"/>
          <a:r>
            <a:rPr lang="en-US" b="0" i="0" dirty="0" err="1" smtClean="0">
              <a:latin typeface="HY견고딕" pitchFamily="18" charset="-127"/>
              <a:ea typeface="HY견고딕" pitchFamily="18" charset="-127"/>
            </a:rPr>
            <a:t>System.Windows</a:t>
          </a:r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atinLnBrk="1"/>
          <a:r>
            <a:rPr lang="en-US" b="0" i="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DependencyObject</a:t>
          </a:r>
          <a:endParaRPr lang="en-US" b="0" i="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9E14EFBD-8BA9-4FFC-912C-2751DA266136}" type="parTrans" cxnId="{8BB0F36B-AF4E-44AB-89D9-89E7D0EBC748}">
      <dgm:prSet/>
      <dgm:spPr/>
      <dgm:t>
        <a:bodyPr/>
        <a:lstStyle/>
        <a:p>
          <a:pPr latinLnBrk="1"/>
          <a:endParaRPr lang="ko-KR" altLang="en-US"/>
        </a:p>
      </dgm:t>
    </dgm:pt>
    <dgm:pt modelId="{2CB3AE64-FE24-4F82-92BD-4AF9D19A3843}" type="sibTrans" cxnId="{8BB0F36B-AF4E-44AB-89D9-89E7D0EBC748}">
      <dgm:prSet/>
      <dgm:spPr/>
      <dgm:t>
        <a:bodyPr/>
        <a:lstStyle/>
        <a:p>
          <a:pPr latinLnBrk="1"/>
          <a:endParaRPr lang="ko-KR" altLang="en-US"/>
        </a:p>
      </dgm:t>
    </dgm:pt>
    <dgm:pt modelId="{133771EC-3EC5-4FDE-BB40-AEB91ACFFC5A}">
      <dgm:prSet/>
      <dgm:spPr/>
      <dgm:t>
        <a:bodyPr/>
        <a:lstStyle/>
        <a:p>
          <a:pPr latinLnBrk="1"/>
          <a:r>
            <a:rPr lang="en-US" b="0" i="0" dirty="0" err="1" smtClean="0">
              <a:latin typeface="HY견고딕" pitchFamily="18" charset="-127"/>
              <a:ea typeface="HY견고딕" pitchFamily="18" charset="-127"/>
            </a:rPr>
            <a:t>System.Windows.Media</a:t>
          </a:r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atinLnBrk="1"/>
          <a:r>
            <a:rPr lang="en-US" b="0" i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Visual</a:t>
          </a:r>
          <a:endParaRPr lang="en-US" b="0" i="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F3CED069-0001-4526-8290-DA33F1F178E2}" type="parTrans" cxnId="{7302551B-F674-4BC9-A50B-0AAFCB9336CE}">
      <dgm:prSet/>
      <dgm:spPr/>
      <dgm:t>
        <a:bodyPr/>
        <a:lstStyle/>
        <a:p>
          <a:pPr latinLnBrk="1"/>
          <a:endParaRPr lang="ko-KR" altLang="en-US"/>
        </a:p>
      </dgm:t>
    </dgm:pt>
    <dgm:pt modelId="{ADA1A612-B9B5-412F-A819-19F4C5F564E0}" type="sibTrans" cxnId="{7302551B-F674-4BC9-A50B-0AAFCB9336CE}">
      <dgm:prSet/>
      <dgm:spPr/>
      <dgm:t>
        <a:bodyPr/>
        <a:lstStyle/>
        <a:p>
          <a:pPr latinLnBrk="1"/>
          <a:endParaRPr lang="ko-KR" altLang="en-US"/>
        </a:p>
      </dgm:t>
    </dgm:pt>
    <dgm:pt modelId="{F55C331B-DF0C-4552-BF82-B089B6540A5F}">
      <dgm:prSet/>
      <dgm:spPr/>
      <dgm:t>
        <a:bodyPr/>
        <a:lstStyle/>
        <a:p>
          <a:pPr latinLnBrk="1"/>
          <a:r>
            <a:rPr lang="en-US" b="0" i="0" dirty="0" err="1" smtClean="0">
              <a:latin typeface="HY견고딕" pitchFamily="18" charset="-127"/>
              <a:ea typeface="HY견고딕" pitchFamily="18" charset="-127"/>
            </a:rPr>
            <a:t>System.Windows</a:t>
          </a:r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atinLnBrk="1"/>
          <a:r>
            <a:rPr lang="en-US" b="0" i="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UIElement</a:t>
          </a:r>
          <a:endParaRPr lang="en-US" b="0" i="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0C4569DC-8E93-447B-96E1-1CD78B1DD1A7}" type="parTrans" cxnId="{83A6FF9E-1AA1-4B6B-9E77-5756808C721B}">
      <dgm:prSet/>
      <dgm:spPr/>
      <dgm:t>
        <a:bodyPr/>
        <a:lstStyle/>
        <a:p>
          <a:pPr latinLnBrk="1"/>
          <a:endParaRPr lang="ko-KR" altLang="en-US"/>
        </a:p>
      </dgm:t>
    </dgm:pt>
    <dgm:pt modelId="{CECE3992-866E-4B05-B95F-7B423DB68E4F}" type="sibTrans" cxnId="{83A6FF9E-1AA1-4B6B-9E77-5756808C721B}">
      <dgm:prSet/>
      <dgm:spPr/>
      <dgm:t>
        <a:bodyPr/>
        <a:lstStyle/>
        <a:p>
          <a:pPr latinLnBrk="1"/>
          <a:endParaRPr lang="ko-KR" altLang="en-US"/>
        </a:p>
      </dgm:t>
    </dgm:pt>
    <dgm:pt modelId="{17961768-2A13-4656-B468-2D973C6AC8F5}">
      <dgm:prSet/>
      <dgm:spPr/>
      <dgm:t>
        <a:bodyPr/>
        <a:lstStyle/>
        <a:p>
          <a:pPr latinLnBrk="1"/>
          <a:r>
            <a:rPr lang="en-US" b="0" i="0" dirty="0" err="1" smtClean="0">
              <a:latin typeface="HY견고딕" pitchFamily="18" charset="-127"/>
              <a:ea typeface="HY견고딕" pitchFamily="18" charset="-127"/>
            </a:rPr>
            <a:t>System.Windows</a:t>
          </a:r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atinLnBrk="1"/>
          <a:r>
            <a:rPr lang="en-US" b="0" i="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FrameworkElement</a:t>
          </a:r>
          <a:endParaRPr lang="en-US" b="0" i="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9262181D-2962-4BE8-A3B0-FA64E61321A3}" type="parTrans" cxnId="{079B6D2E-5E84-4FF9-9A10-B76CA1A052C7}">
      <dgm:prSet/>
      <dgm:spPr/>
      <dgm:t>
        <a:bodyPr/>
        <a:lstStyle/>
        <a:p>
          <a:pPr latinLnBrk="1"/>
          <a:endParaRPr lang="ko-KR" altLang="en-US"/>
        </a:p>
      </dgm:t>
    </dgm:pt>
    <dgm:pt modelId="{88002030-F6B6-4E15-BBAE-3888C714098D}" type="sibTrans" cxnId="{079B6D2E-5E84-4FF9-9A10-B76CA1A052C7}">
      <dgm:prSet/>
      <dgm:spPr/>
      <dgm:t>
        <a:bodyPr/>
        <a:lstStyle/>
        <a:p>
          <a:pPr latinLnBrk="1"/>
          <a:endParaRPr lang="ko-KR" altLang="en-US"/>
        </a:p>
      </dgm:t>
    </dgm:pt>
    <dgm:pt modelId="{09AD7CF5-9D7A-4582-843B-8962A4E0A00C}">
      <dgm:prSet/>
      <dgm:spPr/>
      <dgm:t>
        <a:bodyPr/>
        <a:lstStyle/>
        <a:p>
          <a:pPr latinLnBrk="1"/>
          <a:r>
            <a:rPr lang="en-US" b="0" i="0" dirty="0" err="1" smtClean="0">
              <a:latin typeface="HY견고딕" pitchFamily="18" charset="-127"/>
              <a:ea typeface="HY견고딕" pitchFamily="18" charset="-127"/>
            </a:rPr>
            <a:t>System.Windows.Controls</a:t>
          </a:r>
          <a:r>
            <a:rPr lang="en-US" b="0" i="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atinLnBrk="1"/>
          <a:r>
            <a:rPr lang="en-US" b="0" i="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Control</a:t>
          </a:r>
          <a:endParaRPr lang="en-US" b="0" i="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gm:t>
    </dgm:pt>
    <dgm:pt modelId="{1E46F3C3-F3B4-4D12-A5B0-BA565AF519BC}" type="parTrans" cxnId="{62945E79-3F76-486D-87F8-3902278EF861}">
      <dgm:prSet/>
      <dgm:spPr/>
      <dgm:t>
        <a:bodyPr/>
        <a:lstStyle/>
        <a:p>
          <a:pPr latinLnBrk="1"/>
          <a:endParaRPr lang="ko-KR" altLang="en-US"/>
        </a:p>
      </dgm:t>
    </dgm:pt>
    <dgm:pt modelId="{80E496EA-0716-4000-8CCA-B577C9C06F04}" type="sibTrans" cxnId="{62945E79-3F76-486D-87F8-3902278EF861}">
      <dgm:prSet/>
      <dgm:spPr/>
      <dgm:t>
        <a:bodyPr/>
        <a:lstStyle/>
        <a:p>
          <a:pPr latinLnBrk="1"/>
          <a:endParaRPr lang="ko-KR" altLang="en-US"/>
        </a:p>
      </dgm:t>
    </dgm:pt>
    <dgm:pt modelId="{23EB7A30-F61C-470B-BAEC-2C99D017256C}">
      <dgm:prSet custT="1"/>
      <dgm:spPr/>
      <dgm:t>
        <a:bodyPr anchor="ctr"/>
        <a:lstStyle/>
        <a:p>
          <a:pPr algn="l" latinLnBrk="1"/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.NET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 클래스의 최상위 기반 클래스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C1132269-77AF-45B9-A961-367C1CFF1A78}" type="parTrans" cxnId="{5F5E92D8-31AD-409B-B343-4DE8B5699D1D}">
      <dgm:prSet/>
      <dgm:spPr/>
      <dgm:t>
        <a:bodyPr/>
        <a:lstStyle/>
        <a:p>
          <a:pPr latinLnBrk="1"/>
          <a:endParaRPr lang="ko-KR" altLang="en-US"/>
        </a:p>
      </dgm:t>
    </dgm:pt>
    <dgm:pt modelId="{05CDF994-E391-4B73-8DDE-9BFDC688FDBC}" type="sibTrans" cxnId="{5F5E92D8-31AD-409B-B343-4DE8B5699D1D}">
      <dgm:prSet/>
      <dgm:spPr/>
      <dgm:t>
        <a:bodyPr/>
        <a:lstStyle/>
        <a:p>
          <a:pPr latinLnBrk="1"/>
          <a:endParaRPr lang="ko-KR" altLang="en-US"/>
        </a:p>
      </dgm:t>
    </dgm:pt>
    <dgm:pt modelId="{0BB69E03-25F8-4FE3-8AE2-EBA012C8D623}">
      <dgm:prSet custT="1"/>
      <dgm:spPr/>
      <dgm:t>
        <a:bodyPr anchor="ctr"/>
        <a:lstStyle/>
        <a:p>
          <a:pPr algn="l" latinLnBrk="1"/>
          <a:r>
            <a:rPr lang="en-US" sz="1400" dirty="0" smtClean="0">
              <a:latin typeface="돋움" pitchFamily="50" charset="-127"/>
              <a:ea typeface="돋움" pitchFamily="50" charset="-127"/>
            </a:rPr>
            <a:t>Win32 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방식의 메시지</a:t>
          </a:r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시스템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A90032A8-EF10-436B-AF6F-4BC88630AC8B}" type="parTrans" cxnId="{76ED1CC5-AC34-43BA-8736-E73B905D7621}">
      <dgm:prSet/>
      <dgm:spPr/>
      <dgm:t>
        <a:bodyPr/>
        <a:lstStyle/>
        <a:p>
          <a:pPr latinLnBrk="1"/>
          <a:endParaRPr lang="ko-KR" altLang="en-US"/>
        </a:p>
      </dgm:t>
    </dgm:pt>
    <dgm:pt modelId="{AD8B5AAD-410A-43B4-A54C-E234C5AA4921}" type="sibTrans" cxnId="{76ED1CC5-AC34-43BA-8736-E73B905D7621}">
      <dgm:prSet/>
      <dgm:spPr/>
      <dgm:t>
        <a:bodyPr/>
        <a:lstStyle/>
        <a:p>
          <a:pPr latinLnBrk="1"/>
          <a:endParaRPr lang="ko-KR" altLang="en-US"/>
        </a:p>
      </dgm:t>
    </dgm:pt>
    <dgm:pt modelId="{1E792903-6BC1-4286-A30C-823D1E592E48}">
      <dgm:prSet custT="1"/>
      <dgm:spPr/>
      <dgm:t>
        <a:bodyPr anchor="ctr"/>
        <a:lstStyle/>
        <a:p>
          <a:pPr algn="l" latinLnBrk="1"/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화면상 요소들의 속성을 통한 상호작용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E695FF8F-BC5E-435E-ADB2-80A24BE1D467}" type="parTrans" cxnId="{91D58AA9-3A30-4B35-B5B6-D0D1D48E42CC}">
      <dgm:prSet/>
      <dgm:spPr/>
      <dgm:t>
        <a:bodyPr/>
        <a:lstStyle/>
        <a:p>
          <a:pPr latinLnBrk="1"/>
          <a:endParaRPr lang="ko-KR" altLang="en-US"/>
        </a:p>
      </dgm:t>
    </dgm:pt>
    <dgm:pt modelId="{D150A235-6D31-4A8D-8586-7A1CFFA86C3A}" type="sibTrans" cxnId="{91D58AA9-3A30-4B35-B5B6-D0D1D48E42CC}">
      <dgm:prSet/>
      <dgm:spPr/>
      <dgm:t>
        <a:bodyPr/>
        <a:lstStyle/>
        <a:p>
          <a:pPr latinLnBrk="1"/>
          <a:endParaRPr lang="ko-KR" altLang="en-US"/>
        </a:p>
      </dgm:t>
    </dgm:pt>
    <dgm:pt modelId="{7C9BF42B-8858-4E26-9C04-07D15065FA9C}">
      <dgm:prSet custT="1"/>
      <dgm:spPr/>
      <dgm:t>
        <a:bodyPr anchor="ctr"/>
        <a:lstStyle/>
        <a:p>
          <a:pPr algn="l" latinLnBrk="1"/>
          <a:r>
            <a:rPr lang="ko-KR" sz="1400" dirty="0" smtClean="0">
              <a:latin typeface="돋움" pitchFamily="50" charset="-127"/>
              <a:ea typeface="돋움" pitchFamily="50" charset="-127"/>
            </a:rPr>
            <a:t>시각적으로 표현되는 모든 객체를 위한</a:t>
          </a:r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기반 클래스</a:t>
          </a:r>
          <a:r>
            <a:rPr lang="en-US" sz="1400" dirty="0" smtClean="0">
              <a:latin typeface="돋움" pitchFamily="50" charset="-127"/>
              <a:ea typeface="돋움" pitchFamily="50" charset="-127"/>
            </a:rPr>
            <a:t>.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D962D71E-DCCB-462C-8921-297CEAD375A5}" type="parTrans" cxnId="{862447D8-F396-4FC9-B036-26E46F97B327}">
      <dgm:prSet/>
      <dgm:spPr/>
      <dgm:t>
        <a:bodyPr/>
        <a:lstStyle/>
        <a:p>
          <a:pPr latinLnBrk="1"/>
          <a:endParaRPr lang="ko-KR" altLang="en-US"/>
        </a:p>
      </dgm:t>
    </dgm:pt>
    <dgm:pt modelId="{8C2E089E-816A-4A06-924A-CD217B75010C}" type="sibTrans" cxnId="{862447D8-F396-4FC9-B036-26E46F97B327}">
      <dgm:prSet/>
      <dgm:spPr/>
      <dgm:t>
        <a:bodyPr/>
        <a:lstStyle/>
        <a:p>
          <a:pPr latinLnBrk="1"/>
          <a:endParaRPr lang="ko-KR" altLang="en-US"/>
        </a:p>
      </dgm:t>
    </dgm:pt>
    <dgm:pt modelId="{377CDBFC-955F-4E1F-9BB7-A839F63DECF9}">
      <dgm:prSet custT="1"/>
      <dgm:spPr/>
      <dgm:t>
        <a:bodyPr anchor="ctr"/>
        <a:lstStyle/>
        <a:p>
          <a:pPr algn="l" latinLnBrk="1"/>
          <a:r>
            <a:rPr lang="ko-KR" altLang="en-US" sz="1400" b="0" i="0" dirty="0" smtClean="0">
              <a:latin typeface="돋움" pitchFamily="50" charset="-127"/>
              <a:ea typeface="돋움" pitchFamily="50" charset="-127"/>
            </a:rPr>
            <a:t>레이아웃</a:t>
          </a:r>
          <a:r>
            <a:rPr lang="en-US" altLang="ko-KR" sz="1400" b="0" i="0" dirty="0" smtClean="0">
              <a:latin typeface="돋움" pitchFamily="50" charset="-127"/>
              <a:ea typeface="돋움" pitchFamily="50" charset="-127"/>
            </a:rPr>
            <a:t>, </a:t>
          </a:r>
          <a:r>
            <a:rPr lang="ko-KR" altLang="en-US" sz="1400" b="0" i="0" dirty="0" smtClean="0">
              <a:latin typeface="돋움" pitchFamily="50" charset="-127"/>
              <a:ea typeface="돋움" pitchFamily="50" charset="-127"/>
            </a:rPr>
            <a:t>입력 및 이벤트 지원 기반 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클래스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EB813D05-B435-4393-84D4-E6BF4AECFE7B}" type="parTrans" cxnId="{DDC24C38-4E25-4F30-8BD7-2573CC24490F}">
      <dgm:prSet/>
      <dgm:spPr/>
      <dgm:t>
        <a:bodyPr/>
        <a:lstStyle/>
        <a:p>
          <a:pPr latinLnBrk="1"/>
          <a:endParaRPr lang="ko-KR" altLang="en-US"/>
        </a:p>
      </dgm:t>
    </dgm:pt>
    <dgm:pt modelId="{61022FE8-5E4D-4F41-8389-F2549DDC8423}" type="sibTrans" cxnId="{DDC24C38-4E25-4F30-8BD7-2573CC24490F}">
      <dgm:prSet/>
      <dgm:spPr/>
      <dgm:t>
        <a:bodyPr/>
        <a:lstStyle/>
        <a:p>
          <a:pPr latinLnBrk="1"/>
          <a:endParaRPr lang="ko-KR" altLang="en-US"/>
        </a:p>
      </dgm:t>
    </dgm:pt>
    <dgm:pt modelId="{5FFEF07A-0923-4632-8FE7-E1A517EF9C25}">
      <dgm:prSet custT="1"/>
      <dgm:spPr/>
      <dgm:t>
        <a:bodyPr anchor="ctr"/>
        <a:lstStyle/>
        <a:p>
          <a:pPr algn="l" latinLnBrk="1"/>
          <a:r>
            <a:rPr lang="ko-KR" sz="1400" dirty="0" smtClean="0">
              <a:latin typeface="돋움" pitchFamily="50" charset="-127"/>
              <a:ea typeface="돋움" pitchFamily="50" charset="-127"/>
            </a:rPr>
            <a:t>스타일</a:t>
          </a:r>
          <a:r>
            <a:rPr lang="en-US" sz="1400" dirty="0" smtClean="0">
              <a:latin typeface="돋움" pitchFamily="50" charset="-127"/>
              <a:ea typeface="돋움" pitchFamily="50" charset="-127"/>
            </a:rPr>
            <a:t>, 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데이터 바인딩</a:t>
          </a:r>
          <a:r>
            <a:rPr lang="en-US" sz="1400" dirty="0" smtClean="0">
              <a:latin typeface="돋움" pitchFamily="50" charset="-127"/>
              <a:ea typeface="돋움" pitchFamily="50" charset="-127"/>
            </a:rPr>
            <a:t>, 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리소스</a:t>
          </a:r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지원 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공통 처리 기반 클래스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9DBF1396-E6B0-490D-A6A0-1E2447017930}" type="parTrans" cxnId="{C7FE7E7B-2739-42CC-8AA5-C74B8A60FB06}">
      <dgm:prSet/>
      <dgm:spPr/>
      <dgm:t>
        <a:bodyPr/>
        <a:lstStyle/>
        <a:p>
          <a:pPr latinLnBrk="1"/>
          <a:endParaRPr lang="ko-KR" altLang="en-US"/>
        </a:p>
      </dgm:t>
    </dgm:pt>
    <dgm:pt modelId="{9317F559-79FE-4D22-97E5-40F3E04426D2}" type="sibTrans" cxnId="{C7FE7E7B-2739-42CC-8AA5-C74B8A60FB06}">
      <dgm:prSet/>
      <dgm:spPr/>
      <dgm:t>
        <a:bodyPr/>
        <a:lstStyle/>
        <a:p>
          <a:pPr latinLnBrk="1"/>
          <a:endParaRPr lang="ko-KR" altLang="en-US"/>
        </a:p>
      </dgm:t>
    </dgm:pt>
    <dgm:pt modelId="{177BECDE-24D2-4457-B4E1-A9DC1B312D65}">
      <dgm:prSet custT="1"/>
      <dgm:spPr/>
      <dgm:t>
        <a:bodyPr anchor="ctr"/>
        <a:lstStyle/>
        <a:p>
          <a:pPr algn="l" latinLnBrk="1"/>
          <a:r>
            <a:rPr lang="ko-KR" sz="1400" dirty="0" smtClean="0">
              <a:latin typeface="돋움" pitchFamily="50" charset="-127"/>
              <a:ea typeface="돋움" pitchFamily="50" charset="-127"/>
            </a:rPr>
            <a:t>버튼</a:t>
          </a:r>
          <a:r>
            <a:rPr lang="en-US" sz="1400" dirty="0" smtClean="0">
              <a:latin typeface="돋움" pitchFamily="50" charset="-127"/>
              <a:ea typeface="돋움" pitchFamily="50" charset="-127"/>
            </a:rPr>
            <a:t>, 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리스트박스</a:t>
          </a:r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등의 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익숙한 컨트롤</a:t>
          </a:r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에</a:t>
          </a:r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유용한 </a:t>
          </a:r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속성을</a:t>
          </a:r>
          <a:r>
            <a:rPr lang="ko-KR" sz="1400" dirty="0" smtClean="0">
              <a:latin typeface="돋움" pitchFamily="50" charset="-127"/>
              <a:ea typeface="돋움" pitchFamily="50" charset="-127"/>
            </a:rPr>
            <a:t> 추가한</a:t>
          </a:r>
          <a:r>
            <a:rPr lang="en-US" altLang="ko-KR" sz="14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dirty="0" smtClean="0">
              <a:latin typeface="돋움" pitchFamily="50" charset="-127"/>
              <a:ea typeface="돋움" pitchFamily="50" charset="-127"/>
            </a:rPr>
            <a:t>클래스</a:t>
          </a:r>
          <a:endParaRPr lang="ko-KR" altLang="en-US" sz="1400" dirty="0">
            <a:latin typeface="돋움" pitchFamily="50" charset="-127"/>
            <a:ea typeface="돋움" pitchFamily="50" charset="-127"/>
          </a:endParaRPr>
        </a:p>
      </dgm:t>
    </dgm:pt>
    <dgm:pt modelId="{03007C7B-6C15-4AE7-8B67-9A81431C69A8}" type="parTrans" cxnId="{BC26CA25-6A25-4185-ADEA-143EBB86BEFB}">
      <dgm:prSet/>
      <dgm:spPr/>
      <dgm:t>
        <a:bodyPr/>
        <a:lstStyle/>
        <a:p>
          <a:pPr latinLnBrk="1"/>
          <a:endParaRPr lang="ko-KR" altLang="en-US"/>
        </a:p>
      </dgm:t>
    </dgm:pt>
    <dgm:pt modelId="{7DC7D6EB-29B1-4024-BA5B-AE36ADF1B7AA}" type="sibTrans" cxnId="{BC26CA25-6A25-4185-ADEA-143EBB86BEFB}">
      <dgm:prSet/>
      <dgm:spPr/>
      <dgm:t>
        <a:bodyPr/>
        <a:lstStyle/>
        <a:p>
          <a:pPr latinLnBrk="1"/>
          <a:endParaRPr lang="ko-KR" altLang="en-US"/>
        </a:p>
      </dgm:t>
    </dgm:pt>
    <dgm:pt modelId="{534823F9-5F7B-44F5-80B1-67824CCA5260}" type="pres">
      <dgm:prSet presAssocID="{EEE974D8-33D1-4D77-BBA9-69D0ACFBC6D5}" presName="Name0" presStyleCnt="0">
        <dgm:presLayoutVars>
          <dgm:dir/>
          <dgm:animLvl val="lvl"/>
          <dgm:resizeHandles/>
        </dgm:presLayoutVars>
      </dgm:prSet>
      <dgm:spPr/>
    </dgm:pt>
    <dgm:pt modelId="{84DD77AA-D9C7-4026-8D1B-3431104A380C}" type="pres">
      <dgm:prSet presAssocID="{E200178D-7F79-4942-ADF3-D9FABE08DE01}" presName="linNode" presStyleCnt="0"/>
      <dgm:spPr/>
    </dgm:pt>
    <dgm:pt modelId="{FF089FDE-09F0-48A8-B4E3-016ED6E669C6}" type="pres">
      <dgm:prSet presAssocID="{E200178D-7F79-4942-ADF3-D9FABE08DE01}" presName="parentShp" presStyleLbl="node1" presStyleIdx="0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EAC989-3F7E-4DF4-856F-2A348533E206}" type="pres">
      <dgm:prSet presAssocID="{E200178D-7F79-4942-ADF3-D9FABE08DE01}" presName="childShp" presStyleLbl="bgAccFollowNode1" presStyleIdx="0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0A0D39-0413-42B5-ADC7-F8E4DC368DF9}" type="pres">
      <dgm:prSet presAssocID="{F2491BAE-BFF1-451D-9964-705A5D2978AA}" presName="spacing" presStyleCnt="0"/>
      <dgm:spPr/>
    </dgm:pt>
    <dgm:pt modelId="{4AD5CAF7-E9D1-4BCB-9A9E-449234D6CDC7}" type="pres">
      <dgm:prSet presAssocID="{54172BBC-180D-4D03-961D-7C52882127B1}" presName="linNode" presStyleCnt="0"/>
      <dgm:spPr/>
    </dgm:pt>
    <dgm:pt modelId="{5A9FE2EC-D440-4363-964F-BA26700D0D43}" type="pres">
      <dgm:prSet presAssocID="{54172BBC-180D-4D03-961D-7C52882127B1}" presName="parentShp" presStyleLbl="node1" presStyleIdx="1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FE12F8-032E-4CEA-9BCA-C7DEF3AD97E4}" type="pres">
      <dgm:prSet presAssocID="{54172BBC-180D-4D03-961D-7C52882127B1}" presName="childShp" presStyleLbl="bgAccFollowNode1" presStyleIdx="1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02A6F4-1A42-4821-A498-835D70C5E8FB}" type="pres">
      <dgm:prSet presAssocID="{B7888873-9BAD-4221-A7E9-7924BC6908B6}" presName="spacing" presStyleCnt="0"/>
      <dgm:spPr/>
    </dgm:pt>
    <dgm:pt modelId="{6C5CA6FC-956C-4B94-B780-ED2290E7E31B}" type="pres">
      <dgm:prSet presAssocID="{8531AEE5-5A88-4EB9-86C0-1019023900E2}" presName="linNode" presStyleCnt="0"/>
      <dgm:spPr/>
    </dgm:pt>
    <dgm:pt modelId="{A4041AA4-3905-48D1-B97C-B908732CF9DA}" type="pres">
      <dgm:prSet presAssocID="{8531AEE5-5A88-4EB9-86C0-1019023900E2}" presName="parentShp" presStyleLbl="node1" presStyleIdx="2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692AD4-189C-4303-9825-99A2964AD79A}" type="pres">
      <dgm:prSet presAssocID="{8531AEE5-5A88-4EB9-86C0-1019023900E2}" presName="childShp" presStyleLbl="bgAccFollowNode1" presStyleIdx="2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8D9AFA-7B82-4D8A-BB4F-D6C808D023B6}" type="pres">
      <dgm:prSet presAssocID="{2CB3AE64-FE24-4F82-92BD-4AF9D19A3843}" presName="spacing" presStyleCnt="0"/>
      <dgm:spPr/>
    </dgm:pt>
    <dgm:pt modelId="{7D76376D-DFE1-4DD3-8603-65902E21B227}" type="pres">
      <dgm:prSet presAssocID="{133771EC-3EC5-4FDE-BB40-AEB91ACFFC5A}" presName="linNode" presStyleCnt="0"/>
      <dgm:spPr/>
    </dgm:pt>
    <dgm:pt modelId="{29DC4C7A-7E35-43E9-9AEC-CBDD3CA06394}" type="pres">
      <dgm:prSet presAssocID="{133771EC-3EC5-4FDE-BB40-AEB91ACFFC5A}" presName="parentShp" presStyleLbl="node1" presStyleIdx="3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D5CE92-D9D6-42E5-AD9A-D568AD091542}" type="pres">
      <dgm:prSet presAssocID="{133771EC-3EC5-4FDE-BB40-AEB91ACFFC5A}" presName="childShp" presStyleLbl="bgAccFollowNode1" presStyleIdx="3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2F853-7C77-4BE8-9274-337772DE6403}" type="pres">
      <dgm:prSet presAssocID="{ADA1A612-B9B5-412F-A819-19F4C5F564E0}" presName="spacing" presStyleCnt="0"/>
      <dgm:spPr/>
    </dgm:pt>
    <dgm:pt modelId="{A4761589-F185-4C6C-98B4-A683118CB05C}" type="pres">
      <dgm:prSet presAssocID="{F55C331B-DF0C-4552-BF82-B089B6540A5F}" presName="linNode" presStyleCnt="0"/>
      <dgm:spPr/>
    </dgm:pt>
    <dgm:pt modelId="{E7B2DC0C-E81D-4107-9923-ADB4B6A3177B}" type="pres">
      <dgm:prSet presAssocID="{F55C331B-DF0C-4552-BF82-B089B6540A5F}" presName="parentShp" presStyleLbl="node1" presStyleIdx="4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DE1007-005F-4ADE-887F-C2D6DC5917B7}" type="pres">
      <dgm:prSet presAssocID="{F55C331B-DF0C-4552-BF82-B089B6540A5F}" presName="childShp" presStyleLbl="bgAccFollowNode1" presStyleIdx="4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11D4F6-AA63-481E-929F-6E6B49CC2345}" type="pres">
      <dgm:prSet presAssocID="{CECE3992-866E-4B05-B95F-7B423DB68E4F}" presName="spacing" presStyleCnt="0"/>
      <dgm:spPr/>
    </dgm:pt>
    <dgm:pt modelId="{A44A7CEB-23E1-4C6B-AD30-126C8BAC56F4}" type="pres">
      <dgm:prSet presAssocID="{17961768-2A13-4656-B468-2D973C6AC8F5}" presName="linNode" presStyleCnt="0"/>
      <dgm:spPr/>
    </dgm:pt>
    <dgm:pt modelId="{E35B0DE9-15F6-4783-9588-88BA4F07445D}" type="pres">
      <dgm:prSet presAssocID="{17961768-2A13-4656-B468-2D973C6AC8F5}" presName="parentShp" presStyleLbl="node1" presStyleIdx="5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7FBD58-5DCC-4CF5-AD82-FCA17AF02335}" type="pres">
      <dgm:prSet presAssocID="{17961768-2A13-4656-B468-2D973C6AC8F5}" presName="childShp" presStyleLbl="bgAccFollowNode1" presStyleIdx="5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FD664A-D82A-4D0E-B225-34DF5299FB9A}" type="pres">
      <dgm:prSet presAssocID="{88002030-F6B6-4E15-BBAE-3888C714098D}" presName="spacing" presStyleCnt="0"/>
      <dgm:spPr/>
    </dgm:pt>
    <dgm:pt modelId="{8F8B6C1D-D1C5-4D17-B308-92A0DF7F55F4}" type="pres">
      <dgm:prSet presAssocID="{09AD7CF5-9D7A-4582-843B-8962A4E0A00C}" presName="linNode" presStyleCnt="0"/>
      <dgm:spPr/>
    </dgm:pt>
    <dgm:pt modelId="{3E58C03D-0B7C-4853-851C-0E991D44995E}" type="pres">
      <dgm:prSet presAssocID="{09AD7CF5-9D7A-4582-843B-8962A4E0A00C}" presName="parentShp" presStyleLbl="node1" presStyleIdx="6" presStyleCnt="7" custScaleX="1287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39C6F4-BB75-4822-9D68-82D66852EA7F}" type="pres">
      <dgm:prSet presAssocID="{09AD7CF5-9D7A-4582-843B-8962A4E0A00C}" presName="childShp" presStyleLbl="bgAccFollowNode1" presStyleIdx="6" presStyleCnt="7" custScaleX="23447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CA65827-0E23-4351-A720-AAE69A75A56E}" type="presOf" srcId="{7C9BF42B-8858-4E26-9C04-07D15065FA9C}" destId="{49D5CE92-D9D6-42E5-AD9A-D568AD091542}" srcOrd="0" destOrd="0" presId="urn:microsoft.com/office/officeart/2005/8/layout/vList6"/>
    <dgm:cxn modelId="{7302551B-F674-4BC9-A50B-0AAFCB9336CE}" srcId="{EEE974D8-33D1-4D77-BBA9-69D0ACFBC6D5}" destId="{133771EC-3EC5-4FDE-BB40-AEB91ACFFC5A}" srcOrd="3" destOrd="0" parTransId="{F3CED069-0001-4526-8290-DA33F1F178E2}" sibTransId="{ADA1A612-B9B5-412F-A819-19F4C5F564E0}"/>
    <dgm:cxn modelId="{DDC24C38-4E25-4F30-8BD7-2573CC24490F}" srcId="{F55C331B-DF0C-4552-BF82-B089B6540A5F}" destId="{377CDBFC-955F-4E1F-9BB7-A839F63DECF9}" srcOrd="0" destOrd="0" parTransId="{EB813D05-B435-4393-84D4-E6BF4AECFE7B}" sibTransId="{61022FE8-5E4D-4F41-8389-F2549DDC8423}"/>
    <dgm:cxn modelId="{8F23F410-2244-4227-916D-0F83E27FB2E6}" type="presOf" srcId="{EEE974D8-33D1-4D77-BBA9-69D0ACFBC6D5}" destId="{534823F9-5F7B-44F5-80B1-67824CCA5260}" srcOrd="0" destOrd="0" presId="urn:microsoft.com/office/officeart/2005/8/layout/vList6"/>
    <dgm:cxn modelId="{73725637-E9A0-496A-9D3B-207709BF5B21}" type="presOf" srcId="{377CDBFC-955F-4E1F-9BB7-A839F63DECF9}" destId="{5BDE1007-005F-4ADE-887F-C2D6DC5917B7}" srcOrd="0" destOrd="0" presId="urn:microsoft.com/office/officeart/2005/8/layout/vList6"/>
    <dgm:cxn modelId="{83A6FF9E-1AA1-4B6B-9E77-5756808C721B}" srcId="{EEE974D8-33D1-4D77-BBA9-69D0ACFBC6D5}" destId="{F55C331B-DF0C-4552-BF82-B089B6540A5F}" srcOrd="4" destOrd="0" parTransId="{0C4569DC-8E93-447B-96E1-1CD78B1DD1A7}" sibTransId="{CECE3992-866E-4B05-B95F-7B423DB68E4F}"/>
    <dgm:cxn modelId="{BC26CA25-6A25-4185-ADEA-143EBB86BEFB}" srcId="{09AD7CF5-9D7A-4582-843B-8962A4E0A00C}" destId="{177BECDE-24D2-4457-B4E1-A9DC1B312D65}" srcOrd="0" destOrd="0" parTransId="{03007C7B-6C15-4AE7-8B67-9A81431C69A8}" sibTransId="{7DC7D6EB-29B1-4024-BA5B-AE36ADF1B7AA}"/>
    <dgm:cxn modelId="{808F41E2-E0C8-4D3F-8669-B1184ED25ED8}" type="presOf" srcId="{1E792903-6BC1-4286-A30C-823D1E592E48}" destId="{25692AD4-189C-4303-9825-99A2964AD79A}" srcOrd="0" destOrd="0" presId="urn:microsoft.com/office/officeart/2005/8/layout/vList6"/>
    <dgm:cxn modelId="{862447D8-F396-4FC9-B036-26E46F97B327}" srcId="{133771EC-3EC5-4FDE-BB40-AEB91ACFFC5A}" destId="{7C9BF42B-8858-4E26-9C04-07D15065FA9C}" srcOrd="0" destOrd="0" parTransId="{D962D71E-DCCB-462C-8921-297CEAD375A5}" sibTransId="{8C2E089E-816A-4A06-924A-CD217B75010C}"/>
    <dgm:cxn modelId="{9C5F1B27-95E0-4610-859C-02CD81A374D2}" type="presOf" srcId="{E200178D-7F79-4942-ADF3-D9FABE08DE01}" destId="{FF089FDE-09F0-48A8-B4E3-016ED6E669C6}" srcOrd="0" destOrd="0" presId="urn:microsoft.com/office/officeart/2005/8/layout/vList6"/>
    <dgm:cxn modelId="{62945E79-3F76-486D-87F8-3902278EF861}" srcId="{EEE974D8-33D1-4D77-BBA9-69D0ACFBC6D5}" destId="{09AD7CF5-9D7A-4582-843B-8962A4E0A00C}" srcOrd="6" destOrd="0" parTransId="{1E46F3C3-F3B4-4D12-A5B0-BA565AF519BC}" sibTransId="{80E496EA-0716-4000-8CCA-B577C9C06F04}"/>
    <dgm:cxn modelId="{1C8896E9-1ED4-4FE7-AF18-EB63D5D4D7B3}" type="presOf" srcId="{F55C331B-DF0C-4552-BF82-B089B6540A5F}" destId="{E7B2DC0C-E81D-4107-9923-ADB4B6A3177B}" srcOrd="0" destOrd="0" presId="urn:microsoft.com/office/officeart/2005/8/layout/vList6"/>
    <dgm:cxn modelId="{0F44AA35-7BCC-4B94-A2F0-361D9F65953C}" srcId="{EEE974D8-33D1-4D77-BBA9-69D0ACFBC6D5}" destId="{54172BBC-180D-4D03-961D-7C52882127B1}" srcOrd="1" destOrd="0" parTransId="{4A1B9E5C-461F-4C3C-9102-1AC20E6BA9B5}" sibTransId="{B7888873-9BAD-4221-A7E9-7924BC6908B6}"/>
    <dgm:cxn modelId="{ED1D8581-2085-49E1-8235-D3CD89D2E0BB}" type="presOf" srcId="{17961768-2A13-4656-B468-2D973C6AC8F5}" destId="{E35B0DE9-15F6-4783-9588-88BA4F07445D}" srcOrd="0" destOrd="0" presId="urn:microsoft.com/office/officeart/2005/8/layout/vList6"/>
    <dgm:cxn modelId="{FDFB60F8-B844-45D3-8CB4-8CAB5F741F34}" type="presOf" srcId="{09AD7CF5-9D7A-4582-843B-8962A4E0A00C}" destId="{3E58C03D-0B7C-4853-851C-0E991D44995E}" srcOrd="0" destOrd="0" presId="urn:microsoft.com/office/officeart/2005/8/layout/vList6"/>
    <dgm:cxn modelId="{76ED1CC5-AC34-43BA-8736-E73B905D7621}" srcId="{54172BBC-180D-4D03-961D-7C52882127B1}" destId="{0BB69E03-25F8-4FE3-8AE2-EBA012C8D623}" srcOrd="0" destOrd="0" parTransId="{A90032A8-EF10-436B-AF6F-4BC88630AC8B}" sibTransId="{AD8B5AAD-410A-43B4-A54C-E234C5AA4921}"/>
    <dgm:cxn modelId="{AEF66604-FB52-44D7-B4E4-0906361927C1}" type="presOf" srcId="{8531AEE5-5A88-4EB9-86C0-1019023900E2}" destId="{A4041AA4-3905-48D1-B97C-B908732CF9DA}" srcOrd="0" destOrd="0" presId="urn:microsoft.com/office/officeart/2005/8/layout/vList6"/>
    <dgm:cxn modelId="{64C84CD9-B31D-4FAA-A7A0-66D68B18800A}" type="presOf" srcId="{5FFEF07A-0923-4632-8FE7-E1A517EF9C25}" destId="{9D7FBD58-5DCC-4CF5-AD82-FCA17AF02335}" srcOrd="0" destOrd="0" presId="urn:microsoft.com/office/officeart/2005/8/layout/vList6"/>
    <dgm:cxn modelId="{03A0FBF2-D531-405A-8CD6-CF5CEA21C133}" type="presOf" srcId="{54172BBC-180D-4D03-961D-7C52882127B1}" destId="{5A9FE2EC-D440-4363-964F-BA26700D0D43}" srcOrd="0" destOrd="0" presId="urn:microsoft.com/office/officeart/2005/8/layout/vList6"/>
    <dgm:cxn modelId="{7C059107-296B-4723-A9B5-6D0467771960}" srcId="{EEE974D8-33D1-4D77-BBA9-69D0ACFBC6D5}" destId="{E200178D-7F79-4942-ADF3-D9FABE08DE01}" srcOrd="0" destOrd="0" parTransId="{3BEB612B-30E2-43C8-8590-EC4911432354}" sibTransId="{F2491BAE-BFF1-451D-9964-705A5D2978AA}"/>
    <dgm:cxn modelId="{91D58AA9-3A30-4B35-B5B6-D0D1D48E42CC}" srcId="{8531AEE5-5A88-4EB9-86C0-1019023900E2}" destId="{1E792903-6BC1-4286-A30C-823D1E592E48}" srcOrd="0" destOrd="0" parTransId="{E695FF8F-BC5E-435E-ADB2-80A24BE1D467}" sibTransId="{D150A235-6D31-4A8D-8586-7A1CFFA86C3A}"/>
    <dgm:cxn modelId="{6B0D007D-2008-4E91-81DA-8AC58501FDEE}" type="presOf" srcId="{133771EC-3EC5-4FDE-BB40-AEB91ACFFC5A}" destId="{29DC4C7A-7E35-43E9-9AEC-CBDD3CA06394}" srcOrd="0" destOrd="0" presId="urn:microsoft.com/office/officeart/2005/8/layout/vList6"/>
    <dgm:cxn modelId="{079B6D2E-5E84-4FF9-9A10-B76CA1A052C7}" srcId="{EEE974D8-33D1-4D77-BBA9-69D0ACFBC6D5}" destId="{17961768-2A13-4656-B468-2D973C6AC8F5}" srcOrd="5" destOrd="0" parTransId="{9262181D-2962-4BE8-A3B0-FA64E61321A3}" sibTransId="{88002030-F6B6-4E15-BBAE-3888C714098D}"/>
    <dgm:cxn modelId="{11D5BE0C-BB34-4D8D-B46F-17F8E5C91FF5}" type="presOf" srcId="{177BECDE-24D2-4457-B4E1-A9DC1B312D65}" destId="{2939C6F4-BB75-4822-9D68-82D66852EA7F}" srcOrd="0" destOrd="0" presId="urn:microsoft.com/office/officeart/2005/8/layout/vList6"/>
    <dgm:cxn modelId="{5F5E92D8-31AD-409B-B343-4DE8B5699D1D}" srcId="{E200178D-7F79-4942-ADF3-D9FABE08DE01}" destId="{23EB7A30-F61C-470B-BAEC-2C99D017256C}" srcOrd="0" destOrd="0" parTransId="{C1132269-77AF-45B9-A961-367C1CFF1A78}" sibTransId="{05CDF994-E391-4B73-8DDE-9BFDC688FDBC}"/>
    <dgm:cxn modelId="{E0969A2D-735C-4E25-8CF9-1402BF1583DF}" type="presOf" srcId="{23EB7A30-F61C-470B-BAEC-2C99D017256C}" destId="{40EAC989-3F7E-4DF4-856F-2A348533E206}" srcOrd="0" destOrd="0" presId="urn:microsoft.com/office/officeart/2005/8/layout/vList6"/>
    <dgm:cxn modelId="{A5A4BE9C-0DE2-4CCB-A32C-695BB4289CD7}" type="presOf" srcId="{0BB69E03-25F8-4FE3-8AE2-EBA012C8D623}" destId="{07FE12F8-032E-4CEA-9BCA-C7DEF3AD97E4}" srcOrd="0" destOrd="0" presId="urn:microsoft.com/office/officeart/2005/8/layout/vList6"/>
    <dgm:cxn modelId="{8BB0F36B-AF4E-44AB-89D9-89E7D0EBC748}" srcId="{EEE974D8-33D1-4D77-BBA9-69D0ACFBC6D5}" destId="{8531AEE5-5A88-4EB9-86C0-1019023900E2}" srcOrd="2" destOrd="0" parTransId="{9E14EFBD-8BA9-4FFC-912C-2751DA266136}" sibTransId="{2CB3AE64-FE24-4F82-92BD-4AF9D19A3843}"/>
    <dgm:cxn modelId="{C7FE7E7B-2739-42CC-8AA5-C74B8A60FB06}" srcId="{17961768-2A13-4656-B468-2D973C6AC8F5}" destId="{5FFEF07A-0923-4632-8FE7-E1A517EF9C25}" srcOrd="0" destOrd="0" parTransId="{9DBF1396-E6B0-490D-A6A0-1E2447017930}" sibTransId="{9317F559-79FE-4D22-97E5-40F3E04426D2}"/>
    <dgm:cxn modelId="{4DD829DC-A0B9-454C-9FD4-3E27275E5DB2}" type="presParOf" srcId="{534823F9-5F7B-44F5-80B1-67824CCA5260}" destId="{84DD77AA-D9C7-4026-8D1B-3431104A380C}" srcOrd="0" destOrd="0" presId="urn:microsoft.com/office/officeart/2005/8/layout/vList6"/>
    <dgm:cxn modelId="{64F71735-FB98-4683-9972-D08970D26BCA}" type="presParOf" srcId="{84DD77AA-D9C7-4026-8D1B-3431104A380C}" destId="{FF089FDE-09F0-48A8-B4E3-016ED6E669C6}" srcOrd="0" destOrd="0" presId="urn:microsoft.com/office/officeart/2005/8/layout/vList6"/>
    <dgm:cxn modelId="{326ED949-9E86-4C54-908F-D5A2197E1C6B}" type="presParOf" srcId="{84DD77AA-D9C7-4026-8D1B-3431104A380C}" destId="{40EAC989-3F7E-4DF4-856F-2A348533E206}" srcOrd="1" destOrd="0" presId="urn:microsoft.com/office/officeart/2005/8/layout/vList6"/>
    <dgm:cxn modelId="{B06C897A-AB80-4E25-8894-2034C01DDB63}" type="presParOf" srcId="{534823F9-5F7B-44F5-80B1-67824CCA5260}" destId="{5F0A0D39-0413-42B5-ADC7-F8E4DC368DF9}" srcOrd="1" destOrd="0" presId="urn:microsoft.com/office/officeart/2005/8/layout/vList6"/>
    <dgm:cxn modelId="{2813580C-B9DA-4546-8FB3-E89F8F305B46}" type="presParOf" srcId="{534823F9-5F7B-44F5-80B1-67824CCA5260}" destId="{4AD5CAF7-E9D1-4BCB-9A9E-449234D6CDC7}" srcOrd="2" destOrd="0" presId="urn:microsoft.com/office/officeart/2005/8/layout/vList6"/>
    <dgm:cxn modelId="{7AA0F9F4-C97A-4A83-9827-C1F28E266D16}" type="presParOf" srcId="{4AD5CAF7-E9D1-4BCB-9A9E-449234D6CDC7}" destId="{5A9FE2EC-D440-4363-964F-BA26700D0D43}" srcOrd="0" destOrd="0" presId="urn:microsoft.com/office/officeart/2005/8/layout/vList6"/>
    <dgm:cxn modelId="{0F1D056D-3130-4F08-B9E3-66A17B9A39D4}" type="presParOf" srcId="{4AD5CAF7-E9D1-4BCB-9A9E-449234D6CDC7}" destId="{07FE12F8-032E-4CEA-9BCA-C7DEF3AD97E4}" srcOrd="1" destOrd="0" presId="urn:microsoft.com/office/officeart/2005/8/layout/vList6"/>
    <dgm:cxn modelId="{D221944C-1107-4750-B54B-5DF4D01273CD}" type="presParOf" srcId="{534823F9-5F7B-44F5-80B1-67824CCA5260}" destId="{7202A6F4-1A42-4821-A498-835D70C5E8FB}" srcOrd="3" destOrd="0" presId="urn:microsoft.com/office/officeart/2005/8/layout/vList6"/>
    <dgm:cxn modelId="{CC90F045-906A-471A-ABEF-A945611A0DF0}" type="presParOf" srcId="{534823F9-5F7B-44F5-80B1-67824CCA5260}" destId="{6C5CA6FC-956C-4B94-B780-ED2290E7E31B}" srcOrd="4" destOrd="0" presId="urn:microsoft.com/office/officeart/2005/8/layout/vList6"/>
    <dgm:cxn modelId="{4C423CAD-64C0-4473-8345-9FDC85A4FD20}" type="presParOf" srcId="{6C5CA6FC-956C-4B94-B780-ED2290E7E31B}" destId="{A4041AA4-3905-48D1-B97C-B908732CF9DA}" srcOrd="0" destOrd="0" presId="urn:microsoft.com/office/officeart/2005/8/layout/vList6"/>
    <dgm:cxn modelId="{A2EC3743-9951-46C7-AF38-2CFDF3ED69DE}" type="presParOf" srcId="{6C5CA6FC-956C-4B94-B780-ED2290E7E31B}" destId="{25692AD4-189C-4303-9825-99A2964AD79A}" srcOrd="1" destOrd="0" presId="urn:microsoft.com/office/officeart/2005/8/layout/vList6"/>
    <dgm:cxn modelId="{0F50948A-123F-4CD0-8A00-EC849FD06594}" type="presParOf" srcId="{534823F9-5F7B-44F5-80B1-67824CCA5260}" destId="{528D9AFA-7B82-4D8A-BB4F-D6C808D023B6}" srcOrd="5" destOrd="0" presId="urn:microsoft.com/office/officeart/2005/8/layout/vList6"/>
    <dgm:cxn modelId="{035A8536-4468-43D6-98C5-AE214960D9FC}" type="presParOf" srcId="{534823F9-5F7B-44F5-80B1-67824CCA5260}" destId="{7D76376D-DFE1-4DD3-8603-65902E21B227}" srcOrd="6" destOrd="0" presId="urn:microsoft.com/office/officeart/2005/8/layout/vList6"/>
    <dgm:cxn modelId="{AFE22A18-ABEE-4C3B-8662-9FA5CC5B2E2D}" type="presParOf" srcId="{7D76376D-DFE1-4DD3-8603-65902E21B227}" destId="{29DC4C7A-7E35-43E9-9AEC-CBDD3CA06394}" srcOrd="0" destOrd="0" presId="urn:microsoft.com/office/officeart/2005/8/layout/vList6"/>
    <dgm:cxn modelId="{B3971115-E1BC-44FA-8AE3-EFB01DA0AB15}" type="presParOf" srcId="{7D76376D-DFE1-4DD3-8603-65902E21B227}" destId="{49D5CE92-D9D6-42E5-AD9A-D568AD091542}" srcOrd="1" destOrd="0" presId="urn:microsoft.com/office/officeart/2005/8/layout/vList6"/>
    <dgm:cxn modelId="{F4052D28-7E67-466F-958A-96F1DC59E6F3}" type="presParOf" srcId="{534823F9-5F7B-44F5-80B1-67824CCA5260}" destId="{3982F853-7C77-4BE8-9274-337772DE6403}" srcOrd="7" destOrd="0" presId="urn:microsoft.com/office/officeart/2005/8/layout/vList6"/>
    <dgm:cxn modelId="{BC29C2F8-36AA-40CA-B3CD-58CAF974C3CD}" type="presParOf" srcId="{534823F9-5F7B-44F5-80B1-67824CCA5260}" destId="{A4761589-F185-4C6C-98B4-A683118CB05C}" srcOrd="8" destOrd="0" presId="urn:microsoft.com/office/officeart/2005/8/layout/vList6"/>
    <dgm:cxn modelId="{33C31DE5-E9C1-41BE-A355-64F47666DB91}" type="presParOf" srcId="{A4761589-F185-4C6C-98B4-A683118CB05C}" destId="{E7B2DC0C-E81D-4107-9923-ADB4B6A3177B}" srcOrd="0" destOrd="0" presId="urn:microsoft.com/office/officeart/2005/8/layout/vList6"/>
    <dgm:cxn modelId="{88EF475F-2B02-4856-A8D0-816ADCAC637D}" type="presParOf" srcId="{A4761589-F185-4C6C-98B4-A683118CB05C}" destId="{5BDE1007-005F-4ADE-887F-C2D6DC5917B7}" srcOrd="1" destOrd="0" presId="urn:microsoft.com/office/officeart/2005/8/layout/vList6"/>
    <dgm:cxn modelId="{19ECC87D-1651-480E-84DC-4835407F8D62}" type="presParOf" srcId="{534823F9-5F7B-44F5-80B1-67824CCA5260}" destId="{FA11D4F6-AA63-481E-929F-6E6B49CC2345}" srcOrd="9" destOrd="0" presId="urn:microsoft.com/office/officeart/2005/8/layout/vList6"/>
    <dgm:cxn modelId="{1C2390BA-A590-4D67-BC5A-4337A1D98659}" type="presParOf" srcId="{534823F9-5F7B-44F5-80B1-67824CCA5260}" destId="{A44A7CEB-23E1-4C6B-AD30-126C8BAC56F4}" srcOrd="10" destOrd="0" presId="urn:microsoft.com/office/officeart/2005/8/layout/vList6"/>
    <dgm:cxn modelId="{3107AB96-5260-4595-9CEB-A98F653B7052}" type="presParOf" srcId="{A44A7CEB-23E1-4C6B-AD30-126C8BAC56F4}" destId="{E35B0DE9-15F6-4783-9588-88BA4F07445D}" srcOrd="0" destOrd="0" presId="urn:microsoft.com/office/officeart/2005/8/layout/vList6"/>
    <dgm:cxn modelId="{05E01452-F6F8-46A6-8B95-02656F1B51AE}" type="presParOf" srcId="{A44A7CEB-23E1-4C6B-AD30-126C8BAC56F4}" destId="{9D7FBD58-5DCC-4CF5-AD82-FCA17AF02335}" srcOrd="1" destOrd="0" presId="urn:microsoft.com/office/officeart/2005/8/layout/vList6"/>
    <dgm:cxn modelId="{66395A45-7858-4CD4-9563-222BB1B71734}" type="presParOf" srcId="{534823F9-5F7B-44F5-80B1-67824CCA5260}" destId="{88FD664A-D82A-4D0E-B225-34DF5299FB9A}" srcOrd="11" destOrd="0" presId="urn:microsoft.com/office/officeart/2005/8/layout/vList6"/>
    <dgm:cxn modelId="{93BB08AB-70C9-4F09-87E8-BB60DC21716C}" type="presParOf" srcId="{534823F9-5F7B-44F5-80B1-67824CCA5260}" destId="{8F8B6C1D-D1C5-4D17-B308-92A0DF7F55F4}" srcOrd="12" destOrd="0" presId="urn:microsoft.com/office/officeart/2005/8/layout/vList6"/>
    <dgm:cxn modelId="{3521F25E-C48E-4157-B330-E5B215D0AEF6}" type="presParOf" srcId="{8F8B6C1D-D1C5-4D17-B308-92A0DF7F55F4}" destId="{3E58C03D-0B7C-4853-851C-0E991D44995E}" srcOrd="0" destOrd="0" presId="urn:microsoft.com/office/officeart/2005/8/layout/vList6"/>
    <dgm:cxn modelId="{A5599EA0-DF09-448D-B807-38757B09546B}" type="presParOf" srcId="{8F8B6C1D-D1C5-4D17-B308-92A0DF7F55F4}" destId="{2939C6F4-BB75-4822-9D68-82D66852EA7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EAC989-3F7E-4DF4-856F-2A348533E206}">
      <dsp:nvSpPr>
        <dsp:cNvPr id="0" name=""/>
        <dsp:cNvSpPr/>
      </dsp:nvSpPr>
      <dsp:spPr>
        <a:xfrm>
          <a:off x="2202361" y="3658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.NET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 클래스의 최상위 기반 클래스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3658"/>
        <a:ext cx="5999991" cy="546724"/>
      </dsp:txXfrm>
    </dsp:sp>
    <dsp:sp modelId="{FF089FDE-09F0-48A8-B4E3-016ED6E669C6}">
      <dsp:nvSpPr>
        <dsp:cNvPr id="0" name=""/>
        <dsp:cNvSpPr/>
      </dsp:nvSpPr>
      <dsp:spPr>
        <a:xfrm>
          <a:off x="6559" y="3658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System.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Object</a:t>
          </a:r>
          <a:endParaRPr lang="ko-KR" altLang="en-US" sz="110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3658"/>
        <a:ext cx="2195801" cy="546724"/>
      </dsp:txXfrm>
    </dsp:sp>
    <dsp:sp modelId="{07FE12F8-032E-4CEA-9BCA-C7DEF3AD97E4}">
      <dsp:nvSpPr>
        <dsp:cNvPr id="0" name=""/>
        <dsp:cNvSpPr/>
      </dsp:nvSpPr>
      <dsp:spPr>
        <a:xfrm>
          <a:off x="2202361" y="605055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돋움" pitchFamily="50" charset="-127"/>
              <a:ea typeface="돋움" pitchFamily="50" charset="-127"/>
            </a:rPr>
            <a:t>Win32 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방식의 메시지</a:t>
          </a: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시스템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605055"/>
        <a:ext cx="5999991" cy="546724"/>
      </dsp:txXfrm>
    </dsp:sp>
    <dsp:sp modelId="{5A9FE2EC-D440-4363-964F-BA26700D0D43}">
      <dsp:nvSpPr>
        <dsp:cNvPr id="0" name=""/>
        <dsp:cNvSpPr/>
      </dsp:nvSpPr>
      <dsp:spPr>
        <a:xfrm>
          <a:off x="6559" y="605055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latin typeface="HY견고딕" pitchFamily="18" charset="-127"/>
              <a:ea typeface="HY견고딕" pitchFamily="18" charset="-127"/>
            </a:rPr>
            <a:t>System.Threading</a:t>
          </a: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DispatcherObject</a:t>
          </a:r>
          <a:endParaRPr lang="en-US" sz="1100" b="0" i="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605055"/>
        <a:ext cx="2195801" cy="546724"/>
      </dsp:txXfrm>
    </dsp:sp>
    <dsp:sp modelId="{25692AD4-189C-4303-9825-99A2964AD79A}">
      <dsp:nvSpPr>
        <dsp:cNvPr id="0" name=""/>
        <dsp:cNvSpPr/>
      </dsp:nvSpPr>
      <dsp:spPr>
        <a:xfrm>
          <a:off x="2202361" y="1206452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화면상 요소들의 속성을 통한 상호작용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1206452"/>
        <a:ext cx="5999991" cy="546724"/>
      </dsp:txXfrm>
    </dsp:sp>
    <dsp:sp modelId="{A4041AA4-3905-48D1-B97C-B908732CF9DA}">
      <dsp:nvSpPr>
        <dsp:cNvPr id="0" name=""/>
        <dsp:cNvSpPr/>
      </dsp:nvSpPr>
      <dsp:spPr>
        <a:xfrm>
          <a:off x="6559" y="1206452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latin typeface="HY견고딕" pitchFamily="18" charset="-127"/>
              <a:ea typeface="HY견고딕" pitchFamily="18" charset="-127"/>
            </a:rPr>
            <a:t>System.Windows</a:t>
          </a: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DependencyObject</a:t>
          </a:r>
          <a:endParaRPr lang="en-US" sz="1100" b="0" i="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1206452"/>
        <a:ext cx="2195801" cy="546724"/>
      </dsp:txXfrm>
    </dsp:sp>
    <dsp:sp modelId="{49D5CE92-D9D6-42E5-AD9A-D568AD091542}">
      <dsp:nvSpPr>
        <dsp:cNvPr id="0" name=""/>
        <dsp:cNvSpPr/>
      </dsp:nvSpPr>
      <dsp:spPr>
        <a:xfrm>
          <a:off x="2202361" y="1807850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시각적으로 표현되는 모든 객체를 위한</a:t>
          </a: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기반 클래스</a:t>
          </a:r>
          <a:r>
            <a:rPr lang="en-US" sz="1400" kern="1200" dirty="0" smtClean="0">
              <a:latin typeface="돋움" pitchFamily="50" charset="-127"/>
              <a:ea typeface="돋움" pitchFamily="50" charset="-127"/>
            </a:rPr>
            <a:t>.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1807850"/>
        <a:ext cx="5999991" cy="546724"/>
      </dsp:txXfrm>
    </dsp:sp>
    <dsp:sp modelId="{29DC4C7A-7E35-43E9-9AEC-CBDD3CA06394}">
      <dsp:nvSpPr>
        <dsp:cNvPr id="0" name=""/>
        <dsp:cNvSpPr/>
      </dsp:nvSpPr>
      <dsp:spPr>
        <a:xfrm>
          <a:off x="6559" y="1807850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latin typeface="HY견고딕" pitchFamily="18" charset="-127"/>
              <a:ea typeface="HY견고딕" pitchFamily="18" charset="-127"/>
            </a:rPr>
            <a:t>System.Windows.Media</a:t>
          </a: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Visual</a:t>
          </a:r>
          <a:endParaRPr lang="en-US" sz="1100" b="0" i="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1807850"/>
        <a:ext cx="2195801" cy="546724"/>
      </dsp:txXfrm>
    </dsp:sp>
    <dsp:sp modelId="{5BDE1007-005F-4ADE-887F-C2D6DC5917B7}">
      <dsp:nvSpPr>
        <dsp:cNvPr id="0" name=""/>
        <dsp:cNvSpPr/>
      </dsp:nvSpPr>
      <dsp:spPr>
        <a:xfrm>
          <a:off x="2202361" y="2409247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0" i="0" kern="1200" dirty="0" smtClean="0">
              <a:latin typeface="돋움" pitchFamily="50" charset="-127"/>
              <a:ea typeface="돋움" pitchFamily="50" charset="-127"/>
            </a:rPr>
            <a:t>레이아웃</a:t>
          </a:r>
          <a:r>
            <a:rPr lang="en-US" altLang="ko-KR" sz="1400" b="0" i="0" kern="1200" dirty="0" smtClean="0">
              <a:latin typeface="돋움" pitchFamily="50" charset="-127"/>
              <a:ea typeface="돋움" pitchFamily="50" charset="-127"/>
            </a:rPr>
            <a:t>, </a:t>
          </a:r>
          <a:r>
            <a:rPr lang="ko-KR" altLang="en-US" sz="1400" b="0" i="0" kern="1200" dirty="0" smtClean="0">
              <a:latin typeface="돋움" pitchFamily="50" charset="-127"/>
              <a:ea typeface="돋움" pitchFamily="50" charset="-127"/>
            </a:rPr>
            <a:t>입력 및 이벤트 지원 기반 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클래스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2409247"/>
        <a:ext cx="5999991" cy="546724"/>
      </dsp:txXfrm>
    </dsp:sp>
    <dsp:sp modelId="{E7B2DC0C-E81D-4107-9923-ADB4B6A3177B}">
      <dsp:nvSpPr>
        <dsp:cNvPr id="0" name=""/>
        <dsp:cNvSpPr/>
      </dsp:nvSpPr>
      <dsp:spPr>
        <a:xfrm>
          <a:off x="6559" y="2409247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latin typeface="HY견고딕" pitchFamily="18" charset="-127"/>
              <a:ea typeface="HY견고딕" pitchFamily="18" charset="-127"/>
            </a:rPr>
            <a:t>System.Windows</a:t>
          </a: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UIElement</a:t>
          </a:r>
          <a:endParaRPr lang="en-US" sz="1100" b="0" i="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2409247"/>
        <a:ext cx="2195801" cy="546724"/>
      </dsp:txXfrm>
    </dsp:sp>
    <dsp:sp modelId="{9D7FBD58-5DCC-4CF5-AD82-FCA17AF02335}">
      <dsp:nvSpPr>
        <dsp:cNvPr id="0" name=""/>
        <dsp:cNvSpPr/>
      </dsp:nvSpPr>
      <dsp:spPr>
        <a:xfrm>
          <a:off x="2202361" y="3010644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스타일</a:t>
          </a:r>
          <a:r>
            <a:rPr lang="en-US" sz="1400" kern="1200" dirty="0" smtClean="0">
              <a:latin typeface="돋움" pitchFamily="50" charset="-127"/>
              <a:ea typeface="돋움" pitchFamily="50" charset="-127"/>
            </a:rPr>
            <a:t>, 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데이터 바인딩</a:t>
          </a:r>
          <a:r>
            <a:rPr lang="en-US" sz="1400" kern="1200" dirty="0" smtClean="0">
              <a:latin typeface="돋움" pitchFamily="50" charset="-127"/>
              <a:ea typeface="돋움" pitchFamily="50" charset="-127"/>
            </a:rPr>
            <a:t>, 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리소스</a:t>
          </a: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지원 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공통 처리 기반 클래스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3010644"/>
        <a:ext cx="5999991" cy="546724"/>
      </dsp:txXfrm>
    </dsp:sp>
    <dsp:sp modelId="{E35B0DE9-15F6-4783-9588-88BA4F07445D}">
      <dsp:nvSpPr>
        <dsp:cNvPr id="0" name=""/>
        <dsp:cNvSpPr/>
      </dsp:nvSpPr>
      <dsp:spPr>
        <a:xfrm>
          <a:off x="6559" y="3010644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latin typeface="HY견고딕" pitchFamily="18" charset="-127"/>
              <a:ea typeface="HY견고딕" pitchFamily="18" charset="-127"/>
            </a:rPr>
            <a:t>System.Windows</a:t>
          </a: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FrameworkElement</a:t>
          </a:r>
          <a:endParaRPr lang="en-US" sz="1100" b="0" i="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3010644"/>
        <a:ext cx="2195801" cy="546724"/>
      </dsp:txXfrm>
    </dsp:sp>
    <dsp:sp modelId="{2939C6F4-BB75-4822-9D68-82D66852EA7F}">
      <dsp:nvSpPr>
        <dsp:cNvPr id="0" name=""/>
        <dsp:cNvSpPr/>
      </dsp:nvSpPr>
      <dsp:spPr>
        <a:xfrm>
          <a:off x="2202361" y="3612041"/>
          <a:ext cx="5999991" cy="54672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버튼</a:t>
          </a:r>
          <a:r>
            <a:rPr lang="en-US" sz="1400" kern="1200" dirty="0" smtClean="0">
              <a:latin typeface="돋움" pitchFamily="50" charset="-127"/>
              <a:ea typeface="돋움" pitchFamily="50" charset="-127"/>
            </a:rPr>
            <a:t>, 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리스트박스</a:t>
          </a: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등의 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익숙한 컨트롤</a:t>
          </a: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에</a:t>
          </a: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유용한 </a:t>
          </a: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속성을</a:t>
          </a:r>
          <a:r>
            <a:rPr lang="ko-KR" sz="1400" kern="1200" dirty="0" smtClean="0">
              <a:latin typeface="돋움" pitchFamily="50" charset="-127"/>
              <a:ea typeface="돋움" pitchFamily="50" charset="-127"/>
            </a:rPr>
            <a:t> 추가한</a:t>
          </a:r>
          <a:r>
            <a:rPr lang="en-US" altLang="ko-KR" sz="1400" kern="1200" dirty="0" smtClean="0">
              <a:latin typeface="돋움" pitchFamily="50" charset="-127"/>
              <a:ea typeface="돋움" pitchFamily="50" charset="-127"/>
            </a:rPr>
            <a:t> </a:t>
          </a:r>
          <a:r>
            <a:rPr lang="ko-KR" altLang="en-US" sz="1400" kern="1200" dirty="0" smtClean="0">
              <a:latin typeface="돋움" pitchFamily="50" charset="-127"/>
              <a:ea typeface="돋움" pitchFamily="50" charset="-127"/>
            </a:rPr>
            <a:t>클래스</a:t>
          </a:r>
          <a:endParaRPr lang="ko-KR" altLang="en-US" sz="1400" kern="1200" dirty="0">
            <a:latin typeface="돋움" pitchFamily="50" charset="-127"/>
            <a:ea typeface="돋움" pitchFamily="50" charset="-127"/>
          </a:endParaRPr>
        </a:p>
      </dsp:txBody>
      <dsp:txXfrm>
        <a:off x="2202361" y="3612041"/>
        <a:ext cx="5999991" cy="546724"/>
      </dsp:txXfrm>
    </dsp:sp>
    <dsp:sp modelId="{3E58C03D-0B7C-4853-851C-0E991D44995E}">
      <dsp:nvSpPr>
        <dsp:cNvPr id="0" name=""/>
        <dsp:cNvSpPr/>
      </dsp:nvSpPr>
      <dsp:spPr>
        <a:xfrm>
          <a:off x="6559" y="3612041"/>
          <a:ext cx="2195801" cy="546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err="1" smtClean="0">
              <a:latin typeface="HY견고딕" pitchFamily="18" charset="-127"/>
              <a:ea typeface="HY견고딕" pitchFamily="18" charset="-127"/>
            </a:rPr>
            <a:t>System.Windows.Controls</a:t>
          </a:r>
          <a:r>
            <a:rPr lang="en-US" sz="1100" b="0" i="0" kern="1200" dirty="0" smtClean="0">
              <a:latin typeface="HY견고딕" pitchFamily="18" charset="-127"/>
              <a:ea typeface="HY견고딕" pitchFamily="18" charset="-127"/>
            </a:rPr>
            <a:t>.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rPr>
            <a:t>Control</a:t>
          </a:r>
          <a:endParaRPr lang="en-US" sz="1100" b="0" i="0" kern="1200" dirty="0">
            <a:solidFill>
              <a:schemeClr val="tx1"/>
            </a:solidFill>
            <a:latin typeface="HY견고딕" pitchFamily="18" charset="-127"/>
            <a:ea typeface="HY견고딕" pitchFamily="18" charset="-127"/>
          </a:endParaRPr>
        </a:p>
      </dsp:txBody>
      <dsp:txXfrm>
        <a:off x="6559" y="3612041"/>
        <a:ext cx="2195801" cy="546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60413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WPF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의 단일 스레드</a:t>
            </a:r>
            <a:endParaRPr kumimoji="0" lang="en-US" altLang="ko-KR" sz="46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916832"/>
            <a:ext cx="80648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WPF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의 단일 스레드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WPF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프로그램에서는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en-US" altLang="ko-KR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STAThread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]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(attribute)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 반드시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Main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의 앞에 나와야 한다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그렇지 않으면 예외 상황과 함께 프로그램이 종료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 속성은 최초 애플리케이션 스레드의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모델을 단일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아파트먼트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(single-threaded apartment)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로 지정하는 것을 의미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WPF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요소들은 단일 </a:t>
            </a:r>
            <a:r>
              <a:rPr lang="ko-KR" altLang="en-US" sz="16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스레드</a:t>
            </a:r>
            <a:r>
              <a:rPr lang="ko-KR" altLang="en-US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상에서 실행되어야 하기 때문이다</a:t>
            </a:r>
            <a:r>
              <a:rPr lang="en-US" altLang="ko-KR" sz="16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68132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클래스 계층 구조</a:t>
            </a:r>
            <a:endParaRPr lang="en-US" altLang="ko-KR" sz="46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6" name="다이어그램 5"/>
          <p:cNvGraphicFramePr/>
          <p:nvPr/>
        </p:nvGraphicFramePr>
        <p:xfrm>
          <a:off x="539552" y="1772816"/>
          <a:ext cx="8208912" cy="416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WPF </a:t>
            </a:r>
            <a:r>
              <a:rPr lang="ko-KR" altLang="en-US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구조</a:t>
            </a:r>
            <a:endParaRPr lang="en-US" altLang="ko-KR" sz="4600" spc="-1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 descr=".NET Framework 내 WPF의 위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772816"/>
            <a:ext cx="3629025" cy="4486276"/>
          </a:xfrm>
          <a:prstGeom prst="rect">
            <a:avLst/>
          </a:prstGeom>
          <a:noFill/>
        </p:spPr>
      </p:pic>
      <p:sp>
        <p:nvSpPr>
          <p:cNvPr id="8" name="왼쪽 화살표 7"/>
          <p:cNvSpPr/>
          <p:nvPr/>
        </p:nvSpPr>
        <p:spPr>
          <a:xfrm>
            <a:off x="5220072" y="2060848"/>
            <a:ext cx="2376264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코드 관리 영역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5220072" y="3645024"/>
            <a:ext cx="2376264" cy="864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코드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비관리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영역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625738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WPF </a:t>
            </a:r>
            <a:r>
              <a:rPr lang="ko-KR" altLang="en-US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구조 설명</a:t>
            </a:r>
            <a:endParaRPr lang="en-US" altLang="ko-KR" sz="4600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568" y="1916832"/>
            <a:ext cx="82444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1) </a:t>
            </a:r>
            <a:r>
              <a:rPr lang="en-US" altLang="ko-KR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PresentationFrameworkl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대부분의 클래스들과 도형개체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컨트롤들이 포함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2) </a:t>
            </a:r>
            <a:r>
              <a:rPr lang="en-US" altLang="ko-KR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PresentationCore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모든 도형들의 개체들과 컨트롤이 파생되는 </a:t>
            </a:r>
            <a:r>
              <a:rPr lang="en-US" altLang="ko-KR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UIElement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타입과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Visual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타입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API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형태의 라이브러리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컴포넌트 형태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3) </a:t>
            </a:r>
            <a:r>
              <a:rPr lang="en-US" altLang="ko-KR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milcore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 WPF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렌더링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시스템의 핵심입니다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미디어 통합계층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(Media </a:t>
            </a:r>
            <a:r>
              <a:rPr lang="en-US" altLang="ko-KR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Intergration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Layer)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의 토대</a:t>
            </a: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DirectX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와 효율적인 통신을 위해 비관리 코드로 제작된 부분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개발자가 접근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힘듬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4) DirectX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 WPF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모든 그래픽 요소들은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Direct3D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를 통해 </a:t>
            </a:r>
            <a:r>
              <a:rPr lang="ko-KR" altLang="en-US" sz="14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렌더링</a:t>
            </a:r>
            <a:endParaRPr lang="en-US" altLang="ko-KR" sz="1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75333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4600" spc="-15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장치 독립적 단위</a:t>
            </a:r>
            <a:endParaRPr lang="en-US" altLang="ko-KR" sz="4600" spc="-1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7920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해상도 독립성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WPF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는 시스템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DPI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설정에 따라 시스템 디스플레이 선호도의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유연성을 제공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픽셀의 단위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Width, Height, Left, Top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등의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속성값의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double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이며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픽셀의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기본 단위는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      1/96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인치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96DPI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로 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설정되어 있는데 사용자가 기준을 변경할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      DPI</a:t>
            </a: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의 변경에 따라 픽셀의 크기가 변동되기 때문에 창의 위치와 </a:t>
            </a:r>
            <a:endParaRPr lang="en-US" altLang="ko-KR" sz="1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           크기가 변경될 수 있다</a:t>
            </a:r>
            <a:r>
              <a:rPr lang="en-US" altLang="ko-KR" sz="1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283</Words>
  <Application>Microsoft Office PowerPoint</Application>
  <PresentationFormat>화면 슬라이드 쇼(4:3)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HY견고딕</vt:lpstr>
      <vt:lpstr>HY헤드라인M</vt:lpstr>
      <vt:lpstr>돋움</vt:lpstr>
      <vt:lpstr>나눔손글씨 펜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Woosong_BIT</cp:lastModifiedBy>
  <cp:revision>16</cp:revision>
  <dcterms:created xsi:type="dcterms:W3CDTF">2011-09-01T09:12:42Z</dcterms:created>
  <dcterms:modified xsi:type="dcterms:W3CDTF">2011-11-09T11:55:25Z</dcterms:modified>
</cp:coreProperties>
</file>